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40"/>
  </p:notesMasterIdLst>
  <p:handoutMasterIdLst>
    <p:handoutMasterId r:id="rId41"/>
  </p:handoutMasterIdLst>
  <p:sldIdLst>
    <p:sldId id="256" r:id="rId4"/>
    <p:sldId id="257" r:id="rId5"/>
    <p:sldId id="291" r:id="rId6"/>
    <p:sldId id="265" r:id="rId7"/>
    <p:sldId id="267" r:id="rId8"/>
    <p:sldId id="268" r:id="rId9"/>
    <p:sldId id="269" r:id="rId10"/>
    <p:sldId id="292" r:id="rId11"/>
    <p:sldId id="293" r:id="rId12"/>
    <p:sldId id="299" r:id="rId13"/>
    <p:sldId id="305" r:id="rId14"/>
    <p:sldId id="270" r:id="rId15"/>
    <p:sldId id="298" r:id="rId16"/>
    <p:sldId id="271" r:id="rId17"/>
    <p:sldId id="288" r:id="rId18"/>
    <p:sldId id="297" r:id="rId19"/>
    <p:sldId id="276" r:id="rId20"/>
    <p:sldId id="283" r:id="rId21"/>
    <p:sldId id="294" r:id="rId22"/>
    <p:sldId id="287" r:id="rId23"/>
    <p:sldId id="312" r:id="rId24"/>
    <p:sldId id="313" r:id="rId25"/>
    <p:sldId id="290" r:id="rId26"/>
    <p:sldId id="310" r:id="rId27"/>
    <p:sldId id="306" r:id="rId28"/>
    <p:sldId id="309" r:id="rId29"/>
    <p:sldId id="308" r:id="rId30"/>
    <p:sldId id="315" r:id="rId31"/>
    <p:sldId id="316" r:id="rId32"/>
    <p:sldId id="317" r:id="rId33"/>
    <p:sldId id="318" r:id="rId34"/>
    <p:sldId id="285" r:id="rId35"/>
    <p:sldId id="314" r:id="rId36"/>
    <p:sldId id="319" r:id="rId37"/>
    <p:sldId id="320" r:id="rId38"/>
    <p:sldId id="263" r:id="rId3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283A"/>
    <a:srgbClr val="FF0066"/>
    <a:srgbClr val="FF15B1"/>
    <a:srgbClr val="E0283A"/>
    <a:srgbClr val="75B915"/>
    <a:srgbClr val="C3D69B"/>
    <a:srgbClr val="7DB7CD"/>
    <a:srgbClr val="ACDAED"/>
    <a:srgbClr val="81B9D0"/>
    <a:srgbClr val="8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324" y="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19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813ABB-8B39-417E-A9E0-63F1FB35BD8C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4E3D109-7004-4637-BB84-F6BEED8674B3}">
      <dgm:prSet phldrT="[Text]"/>
      <dgm:spPr/>
      <dgm:t>
        <a:bodyPr/>
        <a:lstStyle/>
        <a:p>
          <a:endParaRPr lang="en-US" dirty="0"/>
        </a:p>
      </dgm:t>
    </dgm:pt>
    <dgm:pt modelId="{910BC88D-E7C9-46DC-937A-5656F7C9F095}" type="parTrans" cxnId="{17840C28-5AF3-480C-A647-60A42E02C8EC}">
      <dgm:prSet/>
      <dgm:spPr/>
      <dgm:t>
        <a:bodyPr/>
        <a:lstStyle/>
        <a:p>
          <a:endParaRPr lang="en-US"/>
        </a:p>
      </dgm:t>
    </dgm:pt>
    <dgm:pt modelId="{F5E5B368-F567-41BD-AF9D-A9BCFAEEFA00}" type="sibTrans" cxnId="{17840C28-5AF3-480C-A647-60A42E02C8EC}">
      <dgm:prSet/>
      <dgm:spPr/>
      <dgm:t>
        <a:bodyPr/>
        <a:lstStyle/>
        <a:p>
          <a:endParaRPr lang="en-US"/>
        </a:p>
      </dgm:t>
    </dgm:pt>
    <dgm:pt modelId="{C7BEE2CF-61E8-4610-ADD8-E823A6ACBD91}">
      <dgm:prSet phldrT="[Text]"/>
      <dgm:spPr/>
      <dgm:t>
        <a:bodyPr/>
        <a:lstStyle/>
        <a:p>
          <a:r>
            <a:rPr lang="en-US" dirty="0" smtClean="0">
              <a:latin typeface="Helvetica" panose="020B0604020202020204" pitchFamily="34" charset="0"/>
              <a:cs typeface="Helvetica" panose="020B0604020202020204" pitchFamily="34" charset="0"/>
            </a:rPr>
            <a:t>Supervised learning</a:t>
          </a:r>
          <a:endParaRPr lang="en-US" dirty="0"/>
        </a:p>
      </dgm:t>
    </dgm:pt>
    <dgm:pt modelId="{39AEC474-61F4-4C09-9A66-A12D27DDD39F}" type="parTrans" cxnId="{3A2B59BC-AB80-486C-B8C4-E5747D687CD4}">
      <dgm:prSet/>
      <dgm:spPr/>
      <dgm:t>
        <a:bodyPr/>
        <a:lstStyle/>
        <a:p>
          <a:endParaRPr lang="en-US"/>
        </a:p>
      </dgm:t>
    </dgm:pt>
    <dgm:pt modelId="{599A934A-0F32-459E-B556-EAEEDFACFAB2}" type="sibTrans" cxnId="{3A2B59BC-AB80-486C-B8C4-E5747D687CD4}">
      <dgm:prSet/>
      <dgm:spPr/>
      <dgm:t>
        <a:bodyPr/>
        <a:lstStyle/>
        <a:p>
          <a:endParaRPr lang="en-US"/>
        </a:p>
      </dgm:t>
    </dgm:pt>
    <dgm:pt modelId="{F37A2DE1-C615-4FBF-A24D-DE812DE297F1}">
      <dgm:prSet phldrT="[Text]"/>
      <dgm:spPr/>
      <dgm:t>
        <a:bodyPr/>
        <a:lstStyle/>
        <a:p>
          <a:r>
            <a:rPr lang="en-US" dirty="0" smtClean="0">
              <a:latin typeface="Helvetica" panose="020B0604020202020204" pitchFamily="34" charset="0"/>
              <a:cs typeface="Helvetica" panose="020B0604020202020204" pitchFamily="34" charset="0"/>
            </a:rPr>
            <a:t>Unsupervised learning</a:t>
          </a:r>
          <a:endParaRPr lang="en-US" dirty="0"/>
        </a:p>
      </dgm:t>
    </dgm:pt>
    <dgm:pt modelId="{FD158C63-5044-4975-803F-3B5F85D003CA}" type="parTrans" cxnId="{DFB0C340-C2CB-4350-882B-7502EF475643}">
      <dgm:prSet/>
      <dgm:spPr/>
      <dgm:t>
        <a:bodyPr/>
        <a:lstStyle/>
        <a:p>
          <a:endParaRPr lang="en-US"/>
        </a:p>
      </dgm:t>
    </dgm:pt>
    <dgm:pt modelId="{488AD83B-28F3-437B-9A30-E9293DDF63A6}" type="sibTrans" cxnId="{DFB0C340-C2CB-4350-882B-7502EF475643}">
      <dgm:prSet/>
      <dgm:spPr/>
      <dgm:t>
        <a:bodyPr/>
        <a:lstStyle/>
        <a:p>
          <a:endParaRPr lang="en-US"/>
        </a:p>
      </dgm:t>
    </dgm:pt>
    <dgm:pt modelId="{B8FC796C-29EE-4347-835B-ECA69AD83444}">
      <dgm:prSet phldrT="[Text]"/>
      <dgm:spPr/>
      <dgm:t>
        <a:bodyPr/>
        <a:lstStyle/>
        <a:p>
          <a:r>
            <a:rPr lang="en-US" dirty="0" smtClean="0">
              <a:latin typeface="Helvetica" panose="020B0604020202020204" pitchFamily="34" charset="0"/>
              <a:cs typeface="Helvetica" panose="020B0604020202020204" pitchFamily="34" charset="0"/>
            </a:rPr>
            <a:t>Reinforcement learning</a:t>
          </a:r>
          <a:endParaRPr lang="en-US" dirty="0"/>
        </a:p>
      </dgm:t>
    </dgm:pt>
    <dgm:pt modelId="{F8D015AC-BC07-4C2F-9425-07D7FE6E6181}" type="parTrans" cxnId="{4571DB8D-CC16-45DA-B79F-57D47BE75F16}">
      <dgm:prSet/>
      <dgm:spPr/>
      <dgm:t>
        <a:bodyPr/>
        <a:lstStyle/>
        <a:p>
          <a:endParaRPr lang="en-US"/>
        </a:p>
      </dgm:t>
    </dgm:pt>
    <dgm:pt modelId="{16E02A5C-EE1B-4F3C-A810-AFAEA87FB444}" type="sibTrans" cxnId="{4571DB8D-CC16-45DA-B79F-57D47BE75F16}">
      <dgm:prSet/>
      <dgm:spPr/>
      <dgm:t>
        <a:bodyPr/>
        <a:lstStyle/>
        <a:p>
          <a:endParaRPr lang="en-US"/>
        </a:p>
      </dgm:t>
    </dgm:pt>
    <dgm:pt modelId="{A0CE3AB0-95AA-4221-B3F3-4FB033FA4387}" type="pres">
      <dgm:prSet presAssocID="{D2813ABB-8B39-417E-A9E0-63F1FB35BD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5295ED-64A4-4372-880D-561AC41C76B5}" type="pres">
      <dgm:prSet presAssocID="{74E3D109-7004-4637-BB84-F6BEED8674B3}" presName="hierRoot1" presStyleCnt="0">
        <dgm:presLayoutVars>
          <dgm:hierBranch val="init"/>
        </dgm:presLayoutVars>
      </dgm:prSet>
      <dgm:spPr/>
    </dgm:pt>
    <dgm:pt modelId="{07FDE6F9-D377-48ED-9933-50F3BEFFBBFD}" type="pres">
      <dgm:prSet presAssocID="{74E3D109-7004-4637-BB84-F6BEED8674B3}" presName="rootComposite1" presStyleCnt="0"/>
      <dgm:spPr/>
    </dgm:pt>
    <dgm:pt modelId="{4428A157-A41B-4FAE-86B6-D1FBE3A06E71}" type="pres">
      <dgm:prSet presAssocID="{74E3D109-7004-4637-BB84-F6BEED8674B3}" presName="rootText1" presStyleLbl="node0" presStyleIdx="0" presStyleCnt="1" custScaleX="55599" custScaleY="76742" custLinFactNeighborX="312">
        <dgm:presLayoutVars>
          <dgm:chPref val="3"/>
        </dgm:presLayoutVars>
      </dgm:prSet>
      <dgm:spPr/>
    </dgm:pt>
    <dgm:pt modelId="{6A4C6ABC-604B-4E5D-AEEC-620F117B0806}" type="pres">
      <dgm:prSet presAssocID="{74E3D109-7004-4637-BB84-F6BEED8674B3}" presName="rootConnector1" presStyleLbl="node1" presStyleIdx="0" presStyleCnt="0"/>
      <dgm:spPr/>
    </dgm:pt>
    <dgm:pt modelId="{A21B3338-E88D-4085-90B0-A13A4094E209}" type="pres">
      <dgm:prSet presAssocID="{74E3D109-7004-4637-BB84-F6BEED8674B3}" presName="hierChild2" presStyleCnt="0"/>
      <dgm:spPr/>
    </dgm:pt>
    <dgm:pt modelId="{84B55CA9-97D8-4D3C-B121-3E3341E71ACA}" type="pres">
      <dgm:prSet presAssocID="{39AEC474-61F4-4C09-9A66-A12D27DDD39F}" presName="Name64" presStyleLbl="parChTrans1D2" presStyleIdx="0" presStyleCnt="3"/>
      <dgm:spPr/>
    </dgm:pt>
    <dgm:pt modelId="{0AC64058-A40A-4E17-91C0-872C80F49C21}" type="pres">
      <dgm:prSet presAssocID="{C7BEE2CF-61E8-4610-ADD8-E823A6ACBD91}" presName="hierRoot2" presStyleCnt="0">
        <dgm:presLayoutVars>
          <dgm:hierBranch val="init"/>
        </dgm:presLayoutVars>
      </dgm:prSet>
      <dgm:spPr/>
    </dgm:pt>
    <dgm:pt modelId="{7208986E-A64E-4C92-8168-063E5AC56532}" type="pres">
      <dgm:prSet presAssocID="{C7BEE2CF-61E8-4610-ADD8-E823A6ACBD91}" presName="rootComposite" presStyleCnt="0"/>
      <dgm:spPr/>
    </dgm:pt>
    <dgm:pt modelId="{03531F48-EFB7-4D0A-89AA-28F326B1E81D}" type="pres">
      <dgm:prSet presAssocID="{C7BEE2CF-61E8-4610-ADD8-E823A6ACBD91}" presName="rootText" presStyleLbl="node2" presStyleIdx="0" presStyleCnt="3">
        <dgm:presLayoutVars>
          <dgm:chPref val="3"/>
        </dgm:presLayoutVars>
      </dgm:prSet>
      <dgm:spPr/>
    </dgm:pt>
    <dgm:pt modelId="{3C68E544-B1BA-4B4F-99F4-9358B1B853D0}" type="pres">
      <dgm:prSet presAssocID="{C7BEE2CF-61E8-4610-ADD8-E823A6ACBD91}" presName="rootConnector" presStyleLbl="node2" presStyleIdx="0" presStyleCnt="3"/>
      <dgm:spPr/>
    </dgm:pt>
    <dgm:pt modelId="{C1CA972A-BD3B-4015-BE7C-E3D70AC1C718}" type="pres">
      <dgm:prSet presAssocID="{C7BEE2CF-61E8-4610-ADD8-E823A6ACBD91}" presName="hierChild4" presStyleCnt="0"/>
      <dgm:spPr/>
    </dgm:pt>
    <dgm:pt modelId="{A910C8F0-6870-4D2C-86CD-9E30DC972DDC}" type="pres">
      <dgm:prSet presAssocID="{C7BEE2CF-61E8-4610-ADD8-E823A6ACBD91}" presName="hierChild5" presStyleCnt="0"/>
      <dgm:spPr/>
    </dgm:pt>
    <dgm:pt modelId="{FDB23708-39C7-4FED-BBF8-DA799329B1BC}" type="pres">
      <dgm:prSet presAssocID="{FD158C63-5044-4975-803F-3B5F85D003CA}" presName="Name64" presStyleLbl="parChTrans1D2" presStyleIdx="1" presStyleCnt="3"/>
      <dgm:spPr/>
    </dgm:pt>
    <dgm:pt modelId="{3D360FEF-E46B-4F77-B5F6-B2540D181B69}" type="pres">
      <dgm:prSet presAssocID="{F37A2DE1-C615-4FBF-A24D-DE812DE297F1}" presName="hierRoot2" presStyleCnt="0">
        <dgm:presLayoutVars>
          <dgm:hierBranch val="init"/>
        </dgm:presLayoutVars>
      </dgm:prSet>
      <dgm:spPr/>
    </dgm:pt>
    <dgm:pt modelId="{C8642657-407A-4695-B094-37B098056734}" type="pres">
      <dgm:prSet presAssocID="{F37A2DE1-C615-4FBF-A24D-DE812DE297F1}" presName="rootComposite" presStyleCnt="0"/>
      <dgm:spPr/>
    </dgm:pt>
    <dgm:pt modelId="{E9694F53-B3EE-4140-ADB2-B9808EB90B6E}" type="pres">
      <dgm:prSet presAssocID="{F37A2DE1-C615-4FBF-A24D-DE812DE297F1}" presName="rootText" presStyleLbl="node2" presStyleIdx="1" presStyleCnt="3">
        <dgm:presLayoutVars>
          <dgm:chPref val="3"/>
        </dgm:presLayoutVars>
      </dgm:prSet>
      <dgm:spPr/>
    </dgm:pt>
    <dgm:pt modelId="{1B98A8C1-A53C-4E26-BE48-09B484EC2D8A}" type="pres">
      <dgm:prSet presAssocID="{F37A2DE1-C615-4FBF-A24D-DE812DE297F1}" presName="rootConnector" presStyleLbl="node2" presStyleIdx="1" presStyleCnt="3"/>
      <dgm:spPr/>
    </dgm:pt>
    <dgm:pt modelId="{A961C463-32C5-4991-AB46-240AF0DF28D3}" type="pres">
      <dgm:prSet presAssocID="{F37A2DE1-C615-4FBF-A24D-DE812DE297F1}" presName="hierChild4" presStyleCnt="0"/>
      <dgm:spPr/>
    </dgm:pt>
    <dgm:pt modelId="{959F5B74-C165-428E-9A98-A2E357C77993}" type="pres">
      <dgm:prSet presAssocID="{F37A2DE1-C615-4FBF-A24D-DE812DE297F1}" presName="hierChild5" presStyleCnt="0"/>
      <dgm:spPr/>
    </dgm:pt>
    <dgm:pt modelId="{BB9999C7-CD89-40F4-87CA-48E8F35DAB51}" type="pres">
      <dgm:prSet presAssocID="{F8D015AC-BC07-4C2F-9425-07D7FE6E6181}" presName="Name64" presStyleLbl="parChTrans1D2" presStyleIdx="2" presStyleCnt="3"/>
      <dgm:spPr/>
    </dgm:pt>
    <dgm:pt modelId="{33BEDC33-9146-47AC-B291-6F4D69CB48BE}" type="pres">
      <dgm:prSet presAssocID="{B8FC796C-29EE-4347-835B-ECA69AD83444}" presName="hierRoot2" presStyleCnt="0">
        <dgm:presLayoutVars>
          <dgm:hierBranch val="init"/>
        </dgm:presLayoutVars>
      </dgm:prSet>
      <dgm:spPr/>
    </dgm:pt>
    <dgm:pt modelId="{1A9140BA-D43E-43AB-9D05-73E9BC0D261D}" type="pres">
      <dgm:prSet presAssocID="{B8FC796C-29EE-4347-835B-ECA69AD83444}" presName="rootComposite" presStyleCnt="0"/>
      <dgm:spPr/>
    </dgm:pt>
    <dgm:pt modelId="{F98A90CF-EF61-46B9-A837-EDDB04505100}" type="pres">
      <dgm:prSet presAssocID="{B8FC796C-29EE-4347-835B-ECA69AD83444}" presName="rootText" presStyleLbl="node2" presStyleIdx="2" presStyleCnt="3">
        <dgm:presLayoutVars>
          <dgm:chPref val="3"/>
        </dgm:presLayoutVars>
      </dgm:prSet>
      <dgm:spPr/>
    </dgm:pt>
    <dgm:pt modelId="{4FAE6CD2-FED6-4AAE-AC43-20E08C9B4F6C}" type="pres">
      <dgm:prSet presAssocID="{B8FC796C-29EE-4347-835B-ECA69AD83444}" presName="rootConnector" presStyleLbl="node2" presStyleIdx="2" presStyleCnt="3"/>
      <dgm:spPr/>
    </dgm:pt>
    <dgm:pt modelId="{51042B11-FD4C-4104-BEDC-B694DAB70B47}" type="pres">
      <dgm:prSet presAssocID="{B8FC796C-29EE-4347-835B-ECA69AD83444}" presName="hierChild4" presStyleCnt="0"/>
      <dgm:spPr/>
    </dgm:pt>
    <dgm:pt modelId="{461B461E-2A7A-4F80-84C5-154587F7EC15}" type="pres">
      <dgm:prSet presAssocID="{B8FC796C-29EE-4347-835B-ECA69AD83444}" presName="hierChild5" presStyleCnt="0"/>
      <dgm:spPr/>
    </dgm:pt>
    <dgm:pt modelId="{867FFCCF-E88A-4456-BCEE-7677B739F37D}" type="pres">
      <dgm:prSet presAssocID="{74E3D109-7004-4637-BB84-F6BEED8674B3}" presName="hierChild3" presStyleCnt="0"/>
      <dgm:spPr/>
    </dgm:pt>
  </dgm:ptLst>
  <dgm:cxnLst>
    <dgm:cxn modelId="{AFE4259A-FD40-43A0-834E-2532B3492A05}" type="presOf" srcId="{FD158C63-5044-4975-803F-3B5F85D003CA}" destId="{FDB23708-39C7-4FED-BBF8-DA799329B1BC}" srcOrd="0" destOrd="0" presId="urn:microsoft.com/office/officeart/2009/3/layout/HorizontalOrganizationChart"/>
    <dgm:cxn modelId="{9C793DE1-8DF8-4B6A-931A-F33302932A7F}" type="presOf" srcId="{74E3D109-7004-4637-BB84-F6BEED8674B3}" destId="{4428A157-A41B-4FAE-86B6-D1FBE3A06E71}" srcOrd="0" destOrd="0" presId="urn:microsoft.com/office/officeart/2009/3/layout/HorizontalOrganizationChart"/>
    <dgm:cxn modelId="{4571DB8D-CC16-45DA-B79F-57D47BE75F16}" srcId="{74E3D109-7004-4637-BB84-F6BEED8674B3}" destId="{B8FC796C-29EE-4347-835B-ECA69AD83444}" srcOrd="2" destOrd="0" parTransId="{F8D015AC-BC07-4C2F-9425-07D7FE6E6181}" sibTransId="{16E02A5C-EE1B-4F3C-A810-AFAEA87FB444}"/>
    <dgm:cxn modelId="{17840C28-5AF3-480C-A647-60A42E02C8EC}" srcId="{D2813ABB-8B39-417E-A9E0-63F1FB35BD8C}" destId="{74E3D109-7004-4637-BB84-F6BEED8674B3}" srcOrd="0" destOrd="0" parTransId="{910BC88D-E7C9-46DC-937A-5656F7C9F095}" sibTransId="{F5E5B368-F567-41BD-AF9D-A9BCFAEEFA00}"/>
    <dgm:cxn modelId="{7DEC779F-5FFB-460B-AD4A-75224AD3DB91}" type="presOf" srcId="{D2813ABB-8B39-417E-A9E0-63F1FB35BD8C}" destId="{A0CE3AB0-95AA-4221-B3F3-4FB033FA4387}" srcOrd="0" destOrd="0" presId="urn:microsoft.com/office/officeart/2009/3/layout/HorizontalOrganizationChart"/>
    <dgm:cxn modelId="{A58DB63C-9A1E-485F-8A9A-7678510CE111}" type="presOf" srcId="{C7BEE2CF-61E8-4610-ADD8-E823A6ACBD91}" destId="{3C68E544-B1BA-4B4F-99F4-9358B1B853D0}" srcOrd="1" destOrd="0" presId="urn:microsoft.com/office/officeart/2009/3/layout/HorizontalOrganizationChart"/>
    <dgm:cxn modelId="{D6257856-0FFE-4083-981B-6340FF3AFF3F}" type="presOf" srcId="{F37A2DE1-C615-4FBF-A24D-DE812DE297F1}" destId="{E9694F53-B3EE-4140-ADB2-B9808EB90B6E}" srcOrd="0" destOrd="0" presId="urn:microsoft.com/office/officeart/2009/3/layout/HorizontalOrganizationChart"/>
    <dgm:cxn modelId="{5DF5B8E4-14ED-46B8-BA76-5C2EBF4F15BF}" type="presOf" srcId="{C7BEE2CF-61E8-4610-ADD8-E823A6ACBD91}" destId="{03531F48-EFB7-4D0A-89AA-28F326B1E81D}" srcOrd="0" destOrd="0" presId="urn:microsoft.com/office/officeart/2009/3/layout/HorizontalOrganizationChart"/>
    <dgm:cxn modelId="{3A2B59BC-AB80-486C-B8C4-E5747D687CD4}" srcId="{74E3D109-7004-4637-BB84-F6BEED8674B3}" destId="{C7BEE2CF-61E8-4610-ADD8-E823A6ACBD91}" srcOrd="0" destOrd="0" parTransId="{39AEC474-61F4-4C09-9A66-A12D27DDD39F}" sibTransId="{599A934A-0F32-459E-B556-EAEEDFACFAB2}"/>
    <dgm:cxn modelId="{E8300045-A4E4-475D-89C9-AAE164B2D890}" type="presOf" srcId="{F37A2DE1-C615-4FBF-A24D-DE812DE297F1}" destId="{1B98A8C1-A53C-4E26-BE48-09B484EC2D8A}" srcOrd="1" destOrd="0" presId="urn:microsoft.com/office/officeart/2009/3/layout/HorizontalOrganizationChart"/>
    <dgm:cxn modelId="{A241BE5F-28A8-497D-944D-1045F19458C7}" type="presOf" srcId="{74E3D109-7004-4637-BB84-F6BEED8674B3}" destId="{6A4C6ABC-604B-4E5D-AEEC-620F117B0806}" srcOrd="1" destOrd="0" presId="urn:microsoft.com/office/officeart/2009/3/layout/HorizontalOrganizationChart"/>
    <dgm:cxn modelId="{782AD2FC-555A-4D29-A48C-A01591718D20}" type="presOf" srcId="{F8D015AC-BC07-4C2F-9425-07D7FE6E6181}" destId="{BB9999C7-CD89-40F4-87CA-48E8F35DAB51}" srcOrd="0" destOrd="0" presId="urn:microsoft.com/office/officeart/2009/3/layout/HorizontalOrganizationChart"/>
    <dgm:cxn modelId="{5A9D01CD-D3D2-45BA-A00C-B551DBD7DA98}" type="presOf" srcId="{B8FC796C-29EE-4347-835B-ECA69AD83444}" destId="{F98A90CF-EF61-46B9-A837-EDDB04505100}" srcOrd="0" destOrd="0" presId="urn:microsoft.com/office/officeart/2009/3/layout/HorizontalOrganizationChart"/>
    <dgm:cxn modelId="{DFB0C340-C2CB-4350-882B-7502EF475643}" srcId="{74E3D109-7004-4637-BB84-F6BEED8674B3}" destId="{F37A2DE1-C615-4FBF-A24D-DE812DE297F1}" srcOrd="1" destOrd="0" parTransId="{FD158C63-5044-4975-803F-3B5F85D003CA}" sibTransId="{488AD83B-28F3-437B-9A30-E9293DDF63A6}"/>
    <dgm:cxn modelId="{693B09EA-56F5-4D4C-81D1-3BC3429EA66D}" type="presOf" srcId="{B8FC796C-29EE-4347-835B-ECA69AD83444}" destId="{4FAE6CD2-FED6-4AAE-AC43-20E08C9B4F6C}" srcOrd="1" destOrd="0" presId="urn:microsoft.com/office/officeart/2009/3/layout/HorizontalOrganizationChart"/>
    <dgm:cxn modelId="{A1B8C555-B02D-4BE2-8EA5-85A65866A423}" type="presOf" srcId="{39AEC474-61F4-4C09-9A66-A12D27DDD39F}" destId="{84B55CA9-97D8-4D3C-B121-3E3341E71ACA}" srcOrd="0" destOrd="0" presId="urn:microsoft.com/office/officeart/2009/3/layout/HorizontalOrganizationChart"/>
    <dgm:cxn modelId="{9E52C3A5-3FD4-4259-AF56-AA1AC8127701}" type="presParOf" srcId="{A0CE3AB0-95AA-4221-B3F3-4FB033FA4387}" destId="{A55295ED-64A4-4372-880D-561AC41C76B5}" srcOrd="0" destOrd="0" presId="urn:microsoft.com/office/officeart/2009/3/layout/HorizontalOrganizationChart"/>
    <dgm:cxn modelId="{A8EB20ED-905D-4E39-B61C-BEEF25FAB8FC}" type="presParOf" srcId="{A55295ED-64A4-4372-880D-561AC41C76B5}" destId="{07FDE6F9-D377-48ED-9933-50F3BEFFBBFD}" srcOrd="0" destOrd="0" presId="urn:microsoft.com/office/officeart/2009/3/layout/HorizontalOrganizationChart"/>
    <dgm:cxn modelId="{4EDD50CA-E96F-4DEB-B3B1-3CFA59288399}" type="presParOf" srcId="{07FDE6F9-D377-48ED-9933-50F3BEFFBBFD}" destId="{4428A157-A41B-4FAE-86B6-D1FBE3A06E71}" srcOrd="0" destOrd="0" presId="urn:microsoft.com/office/officeart/2009/3/layout/HorizontalOrganizationChart"/>
    <dgm:cxn modelId="{7A0E58B6-0EF6-4A49-9402-A49B1D052792}" type="presParOf" srcId="{07FDE6F9-D377-48ED-9933-50F3BEFFBBFD}" destId="{6A4C6ABC-604B-4E5D-AEEC-620F117B0806}" srcOrd="1" destOrd="0" presId="urn:microsoft.com/office/officeart/2009/3/layout/HorizontalOrganizationChart"/>
    <dgm:cxn modelId="{C647DFF1-12E0-488D-9F8F-8B4DAAA93A3E}" type="presParOf" srcId="{A55295ED-64A4-4372-880D-561AC41C76B5}" destId="{A21B3338-E88D-4085-90B0-A13A4094E209}" srcOrd="1" destOrd="0" presId="urn:microsoft.com/office/officeart/2009/3/layout/HorizontalOrganizationChart"/>
    <dgm:cxn modelId="{015D8449-17F2-4F24-9DDC-025DD12B6026}" type="presParOf" srcId="{A21B3338-E88D-4085-90B0-A13A4094E209}" destId="{84B55CA9-97D8-4D3C-B121-3E3341E71ACA}" srcOrd="0" destOrd="0" presId="urn:microsoft.com/office/officeart/2009/3/layout/HorizontalOrganizationChart"/>
    <dgm:cxn modelId="{517BE946-DE3C-43F8-B163-5D9CCBF02B53}" type="presParOf" srcId="{A21B3338-E88D-4085-90B0-A13A4094E209}" destId="{0AC64058-A40A-4E17-91C0-872C80F49C21}" srcOrd="1" destOrd="0" presId="urn:microsoft.com/office/officeart/2009/3/layout/HorizontalOrganizationChart"/>
    <dgm:cxn modelId="{D7A9CF32-E73A-437E-8DBB-0B5AD88E6FD2}" type="presParOf" srcId="{0AC64058-A40A-4E17-91C0-872C80F49C21}" destId="{7208986E-A64E-4C92-8168-063E5AC56532}" srcOrd="0" destOrd="0" presId="urn:microsoft.com/office/officeart/2009/3/layout/HorizontalOrganizationChart"/>
    <dgm:cxn modelId="{CAB0A9B7-3860-4A56-92B9-40FF26E0714C}" type="presParOf" srcId="{7208986E-A64E-4C92-8168-063E5AC56532}" destId="{03531F48-EFB7-4D0A-89AA-28F326B1E81D}" srcOrd="0" destOrd="0" presId="urn:microsoft.com/office/officeart/2009/3/layout/HorizontalOrganizationChart"/>
    <dgm:cxn modelId="{C8037DAA-82C8-4FAE-98F3-55359F22C5B8}" type="presParOf" srcId="{7208986E-A64E-4C92-8168-063E5AC56532}" destId="{3C68E544-B1BA-4B4F-99F4-9358B1B853D0}" srcOrd="1" destOrd="0" presId="urn:microsoft.com/office/officeart/2009/3/layout/HorizontalOrganizationChart"/>
    <dgm:cxn modelId="{5F3EED34-2B48-4076-862D-B34952CD05AB}" type="presParOf" srcId="{0AC64058-A40A-4E17-91C0-872C80F49C21}" destId="{C1CA972A-BD3B-4015-BE7C-E3D70AC1C718}" srcOrd="1" destOrd="0" presId="urn:microsoft.com/office/officeart/2009/3/layout/HorizontalOrganizationChart"/>
    <dgm:cxn modelId="{9FF4B18F-A8A3-4F99-B9E2-82CA769209B7}" type="presParOf" srcId="{0AC64058-A40A-4E17-91C0-872C80F49C21}" destId="{A910C8F0-6870-4D2C-86CD-9E30DC972DDC}" srcOrd="2" destOrd="0" presId="urn:microsoft.com/office/officeart/2009/3/layout/HorizontalOrganizationChart"/>
    <dgm:cxn modelId="{87709875-4082-4248-81B7-DE55109824D1}" type="presParOf" srcId="{A21B3338-E88D-4085-90B0-A13A4094E209}" destId="{FDB23708-39C7-4FED-BBF8-DA799329B1BC}" srcOrd="2" destOrd="0" presId="urn:microsoft.com/office/officeart/2009/3/layout/HorizontalOrganizationChart"/>
    <dgm:cxn modelId="{D0ADB568-F19F-48C0-9DA5-B26F9D4D57F9}" type="presParOf" srcId="{A21B3338-E88D-4085-90B0-A13A4094E209}" destId="{3D360FEF-E46B-4F77-B5F6-B2540D181B69}" srcOrd="3" destOrd="0" presId="urn:microsoft.com/office/officeart/2009/3/layout/HorizontalOrganizationChart"/>
    <dgm:cxn modelId="{03CC5CAD-CADB-44B7-BBB7-2605FCCA56DA}" type="presParOf" srcId="{3D360FEF-E46B-4F77-B5F6-B2540D181B69}" destId="{C8642657-407A-4695-B094-37B098056734}" srcOrd="0" destOrd="0" presId="urn:microsoft.com/office/officeart/2009/3/layout/HorizontalOrganizationChart"/>
    <dgm:cxn modelId="{DB9893A4-F2C0-4991-9E4D-65CE78BC807A}" type="presParOf" srcId="{C8642657-407A-4695-B094-37B098056734}" destId="{E9694F53-B3EE-4140-ADB2-B9808EB90B6E}" srcOrd="0" destOrd="0" presId="urn:microsoft.com/office/officeart/2009/3/layout/HorizontalOrganizationChart"/>
    <dgm:cxn modelId="{1B5D4D88-B9C5-444C-A07A-04DA51DC695F}" type="presParOf" srcId="{C8642657-407A-4695-B094-37B098056734}" destId="{1B98A8C1-A53C-4E26-BE48-09B484EC2D8A}" srcOrd="1" destOrd="0" presId="urn:microsoft.com/office/officeart/2009/3/layout/HorizontalOrganizationChart"/>
    <dgm:cxn modelId="{2E631D90-B9D8-4E6E-BB46-E15F0F89CE25}" type="presParOf" srcId="{3D360FEF-E46B-4F77-B5F6-B2540D181B69}" destId="{A961C463-32C5-4991-AB46-240AF0DF28D3}" srcOrd="1" destOrd="0" presId="urn:microsoft.com/office/officeart/2009/3/layout/HorizontalOrganizationChart"/>
    <dgm:cxn modelId="{66E391A8-6AC2-44DB-B763-5B14656F7499}" type="presParOf" srcId="{3D360FEF-E46B-4F77-B5F6-B2540D181B69}" destId="{959F5B74-C165-428E-9A98-A2E357C77993}" srcOrd="2" destOrd="0" presId="urn:microsoft.com/office/officeart/2009/3/layout/HorizontalOrganizationChart"/>
    <dgm:cxn modelId="{53F62459-DC49-4D62-885F-61ED0A6576DD}" type="presParOf" srcId="{A21B3338-E88D-4085-90B0-A13A4094E209}" destId="{BB9999C7-CD89-40F4-87CA-48E8F35DAB51}" srcOrd="4" destOrd="0" presId="urn:microsoft.com/office/officeart/2009/3/layout/HorizontalOrganizationChart"/>
    <dgm:cxn modelId="{36172A22-CCB2-4931-AECF-666BB76C8173}" type="presParOf" srcId="{A21B3338-E88D-4085-90B0-A13A4094E209}" destId="{33BEDC33-9146-47AC-B291-6F4D69CB48BE}" srcOrd="5" destOrd="0" presId="urn:microsoft.com/office/officeart/2009/3/layout/HorizontalOrganizationChart"/>
    <dgm:cxn modelId="{5B2819AC-350E-4BD9-986C-18971428F0D1}" type="presParOf" srcId="{33BEDC33-9146-47AC-B291-6F4D69CB48BE}" destId="{1A9140BA-D43E-43AB-9D05-73E9BC0D261D}" srcOrd="0" destOrd="0" presId="urn:microsoft.com/office/officeart/2009/3/layout/HorizontalOrganizationChart"/>
    <dgm:cxn modelId="{4DCA231F-C4D5-4DF7-8A03-44AEC11188DC}" type="presParOf" srcId="{1A9140BA-D43E-43AB-9D05-73E9BC0D261D}" destId="{F98A90CF-EF61-46B9-A837-EDDB04505100}" srcOrd="0" destOrd="0" presId="urn:microsoft.com/office/officeart/2009/3/layout/HorizontalOrganizationChart"/>
    <dgm:cxn modelId="{E6FD670B-7495-4453-8617-B5CF004DE266}" type="presParOf" srcId="{1A9140BA-D43E-43AB-9D05-73E9BC0D261D}" destId="{4FAE6CD2-FED6-4AAE-AC43-20E08C9B4F6C}" srcOrd="1" destOrd="0" presId="urn:microsoft.com/office/officeart/2009/3/layout/HorizontalOrganizationChart"/>
    <dgm:cxn modelId="{66160E55-6C47-4821-B365-A83D35FD0F34}" type="presParOf" srcId="{33BEDC33-9146-47AC-B291-6F4D69CB48BE}" destId="{51042B11-FD4C-4104-BEDC-B694DAB70B47}" srcOrd="1" destOrd="0" presId="urn:microsoft.com/office/officeart/2009/3/layout/HorizontalOrganizationChart"/>
    <dgm:cxn modelId="{AC341DC6-37E6-4F45-AEE7-408CBC2FEF61}" type="presParOf" srcId="{33BEDC33-9146-47AC-B291-6F4D69CB48BE}" destId="{461B461E-2A7A-4F80-84C5-154587F7EC15}" srcOrd="2" destOrd="0" presId="urn:microsoft.com/office/officeart/2009/3/layout/HorizontalOrganizationChart"/>
    <dgm:cxn modelId="{73EFEE3E-BE7A-426E-986C-925143C9F73C}" type="presParOf" srcId="{A55295ED-64A4-4372-880D-561AC41C76B5}" destId="{867FFCCF-E88A-4456-BCEE-7677B739F37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3477E2-16ED-44EB-87A5-4DC3A42F542E}" type="doc">
      <dgm:prSet loTypeId="urn:microsoft.com/office/officeart/2005/8/layout/hList6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  <dgm:t>
        <a:bodyPr/>
        <a:lstStyle/>
        <a:p>
          <a:endParaRPr lang="en-US"/>
        </a:p>
      </dgm:t>
    </dgm:pt>
    <dgm:pt modelId="{D41B83E2-0A20-42EE-8DA8-EE834DD87113}">
      <dgm:prSet phldrT="[Text]"/>
      <dgm:spPr>
        <a:solidFill>
          <a:srgbClr val="E0283A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NEURAL NETWORKS</a:t>
          </a:r>
          <a:endParaRPr lang="en-US" dirty="0">
            <a:latin typeface="Calibri" panose="020F0502020204030204" pitchFamily="34" charset="0"/>
          </a:endParaRPr>
        </a:p>
      </dgm:t>
    </dgm:pt>
    <dgm:pt modelId="{B369410F-CF18-41C9-823C-73C90BBDAB75}" type="parTrans" cxnId="{D1423F3C-49E6-4C01-8999-E2DF08A48FEC}">
      <dgm:prSet/>
      <dgm:spPr/>
      <dgm:t>
        <a:bodyPr/>
        <a:lstStyle/>
        <a:p>
          <a:endParaRPr lang="en-US"/>
        </a:p>
      </dgm:t>
    </dgm:pt>
    <dgm:pt modelId="{E02E1C58-8896-4A21-BCF2-686B9FC51172}" type="sibTrans" cxnId="{D1423F3C-49E6-4C01-8999-E2DF08A48FEC}">
      <dgm:prSet/>
      <dgm:spPr/>
      <dgm:t>
        <a:bodyPr/>
        <a:lstStyle/>
        <a:p>
          <a:endParaRPr lang="en-US"/>
        </a:p>
      </dgm:t>
    </dgm:pt>
    <dgm:pt modelId="{F89D54D0-8377-4E44-94F6-953188F48FE6}">
      <dgm:prSet phldrT="[Text]"/>
      <dgm:spPr>
        <a:solidFill>
          <a:srgbClr val="E0283A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KNEIGHBOURS</a:t>
          </a:r>
          <a:endParaRPr lang="en-US" dirty="0">
            <a:latin typeface="Calibri" panose="020F0502020204030204" pitchFamily="34" charset="0"/>
          </a:endParaRPr>
        </a:p>
      </dgm:t>
    </dgm:pt>
    <dgm:pt modelId="{43977E8E-58EA-4E45-B796-63AE60D89AF8}" type="parTrans" cxnId="{60F79D2C-8863-4DEB-B3BF-5E43771C0A1E}">
      <dgm:prSet/>
      <dgm:spPr/>
      <dgm:t>
        <a:bodyPr/>
        <a:lstStyle/>
        <a:p>
          <a:endParaRPr lang="en-US"/>
        </a:p>
      </dgm:t>
    </dgm:pt>
    <dgm:pt modelId="{B5DB26A3-5D8E-4BC9-BFEE-F6F891ABA5F6}" type="sibTrans" cxnId="{60F79D2C-8863-4DEB-B3BF-5E43771C0A1E}">
      <dgm:prSet/>
      <dgm:spPr/>
      <dgm:t>
        <a:bodyPr/>
        <a:lstStyle/>
        <a:p>
          <a:endParaRPr lang="en-US"/>
        </a:p>
      </dgm:t>
    </dgm:pt>
    <dgm:pt modelId="{6906AEE1-F1F5-40BE-A277-6137C794B579}">
      <dgm:prSet phldrT="[Text]"/>
      <dgm:spPr>
        <a:solidFill>
          <a:srgbClr val="E0283A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DECISION TREES</a:t>
          </a:r>
          <a:endParaRPr lang="en-US" dirty="0">
            <a:latin typeface="Calibri" panose="020F0502020204030204" pitchFamily="34" charset="0"/>
          </a:endParaRPr>
        </a:p>
      </dgm:t>
    </dgm:pt>
    <dgm:pt modelId="{ED16990D-8923-44E9-B77E-56FE2FD12EF1}" type="parTrans" cxnId="{7D289756-D28E-4998-AB1C-2AF64E985714}">
      <dgm:prSet/>
      <dgm:spPr/>
      <dgm:t>
        <a:bodyPr/>
        <a:lstStyle/>
        <a:p>
          <a:endParaRPr lang="en-US"/>
        </a:p>
      </dgm:t>
    </dgm:pt>
    <dgm:pt modelId="{8A1F45F1-2486-420B-B964-676604743150}" type="sibTrans" cxnId="{7D289756-D28E-4998-AB1C-2AF64E985714}">
      <dgm:prSet/>
      <dgm:spPr/>
      <dgm:t>
        <a:bodyPr/>
        <a:lstStyle/>
        <a:p>
          <a:endParaRPr lang="en-US"/>
        </a:p>
      </dgm:t>
    </dgm:pt>
    <dgm:pt modelId="{E9436A9F-6B1D-42C2-B53F-2EA9E9FDEC85}">
      <dgm:prSet phldrT="[Text]"/>
      <dgm:spPr>
        <a:solidFill>
          <a:srgbClr val="E0283A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RANDOM FORESTS</a:t>
          </a:r>
          <a:endParaRPr lang="en-US" dirty="0">
            <a:latin typeface="Calibri" panose="020F0502020204030204" pitchFamily="34" charset="0"/>
          </a:endParaRPr>
        </a:p>
      </dgm:t>
    </dgm:pt>
    <dgm:pt modelId="{6D3272EF-6591-48EF-9EC6-BEDEA430691D}" type="parTrans" cxnId="{184DBB5D-BCCA-40FD-82B1-A061D80912B0}">
      <dgm:prSet/>
      <dgm:spPr/>
      <dgm:t>
        <a:bodyPr/>
        <a:lstStyle/>
        <a:p>
          <a:endParaRPr lang="en-US"/>
        </a:p>
      </dgm:t>
    </dgm:pt>
    <dgm:pt modelId="{5B33E802-4C49-416F-B2B0-3BDFB1308554}" type="sibTrans" cxnId="{184DBB5D-BCCA-40FD-82B1-A061D80912B0}">
      <dgm:prSet/>
      <dgm:spPr/>
      <dgm:t>
        <a:bodyPr/>
        <a:lstStyle/>
        <a:p>
          <a:endParaRPr lang="en-US"/>
        </a:p>
      </dgm:t>
    </dgm:pt>
    <dgm:pt modelId="{502640AF-1703-4DA8-862F-136E27736535}" type="pres">
      <dgm:prSet presAssocID="{313477E2-16ED-44EB-87A5-4DC3A42F542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66909E-6C02-4202-A4F3-20B6D7D4E198}" type="pres">
      <dgm:prSet presAssocID="{D41B83E2-0A20-42EE-8DA8-EE834DD87113}" presName="node" presStyleLbl="node1" presStyleIdx="0" presStyleCnt="4" custLinFactNeighborX="-1359" custLinFactNeighborY="-4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357E7-8DDC-4339-9BA3-6D21FD81360F}" type="pres">
      <dgm:prSet presAssocID="{E02E1C58-8896-4A21-BCF2-686B9FC51172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endParaRPr lang="en-US"/>
        </a:p>
      </dgm:t>
    </dgm:pt>
    <dgm:pt modelId="{2C6CA019-B514-4BA1-B151-43C82A0C45CB}" type="pres">
      <dgm:prSet presAssocID="{E9436A9F-6B1D-42C2-B53F-2EA9E9FDEC85}" presName="node" presStyleLbl="node1" presStyleIdx="1" presStyleCnt="4" custLinFactNeighborX="-1359" custLinFactNeighborY="-4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2FD2B-A067-4DD2-BE89-723E7CF6A734}" type="pres">
      <dgm:prSet presAssocID="{5B33E802-4C49-416F-B2B0-3BDFB1308554}" presName="sibTrans" presStyleCnt="0"/>
      <dgm:spPr/>
    </dgm:pt>
    <dgm:pt modelId="{3E161C0C-7D4D-4B6D-9A53-3B89D8549649}" type="pres">
      <dgm:prSet presAssocID="{6906AEE1-F1F5-40BE-A277-6137C794B57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5D35A-700A-44FE-ADC3-060CD53A6FB0}" type="pres">
      <dgm:prSet presAssocID="{8A1F45F1-2486-420B-B964-676604743150}" presName="sibTrans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endParaRPr lang="en-US"/>
        </a:p>
      </dgm:t>
    </dgm:pt>
    <dgm:pt modelId="{8165D9E1-8ED7-4DD9-AD28-A18AE30F5846}" type="pres">
      <dgm:prSet presAssocID="{F89D54D0-8377-4E44-94F6-953188F48FE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423F3C-49E6-4C01-8999-E2DF08A48FEC}" srcId="{313477E2-16ED-44EB-87A5-4DC3A42F542E}" destId="{D41B83E2-0A20-42EE-8DA8-EE834DD87113}" srcOrd="0" destOrd="0" parTransId="{B369410F-CF18-41C9-823C-73C90BBDAB75}" sibTransId="{E02E1C58-8896-4A21-BCF2-686B9FC51172}"/>
    <dgm:cxn modelId="{3A50DD44-6BCF-497D-814A-69AEC24111EB}" type="presOf" srcId="{D41B83E2-0A20-42EE-8DA8-EE834DD87113}" destId="{6366909E-6C02-4202-A4F3-20B6D7D4E198}" srcOrd="0" destOrd="0" presId="urn:microsoft.com/office/officeart/2005/8/layout/hList6"/>
    <dgm:cxn modelId="{A2527A4F-6BCA-40BD-A20B-AA0421FF8186}" type="presOf" srcId="{E9436A9F-6B1D-42C2-B53F-2EA9E9FDEC85}" destId="{2C6CA019-B514-4BA1-B151-43C82A0C45CB}" srcOrd="0" destOrd="0" presId="urn:microsoft.com/office/officeart/2005/8/layout/hList6"/>
    <dgm:cxn modelId="{7F9E6484-D443-43A8-9CBD-A6DC2A6DD22D}" type="presOf" srcId="{F89D54D0-8377-4E44-94F6-953188F48FE6}" destId="{8165D9E1-8ED7-4DD9-AD28-A18AE30F5846}" srcOrd="0" destOrd="0" presId="urn:microsoft.com/office/officeart/2005/8/layout/hList6"/>
    <dgm:cxn modelId="{184DBB5D-BCCA-40FD-82B1-A061D80912B0}" srcId="{313477E2-16ED-44EB-87A5-4DC3A42F542E}" destId="{E9436A9F-6B1D-42C2-B53F-2EA9E9FDEC85}" srcOrd="1" destOrd="0" parTransId="{6D3272EF-6591-48EF-9EC6-BEDEA430691D}" sibTransId="{5B33E802-4C49-416F-B2B0-3BDFB1308554}"/>
    <dgm:cxn modelId="{60F79D2C-8863-4DEB-B3BF-5E43771C0A1E}" srcId="{313477E2-16ED-44EB-87A5-4DC3A42F542E}" destId="{F89D54D0-8377-4E44-94F6-953188F48FE6}" srcOrd="3" destOrd="0" parTransId="{43977E8E-58EA-4E45-B796-63AE60D89AF8}" sibTransId="{B5DB26A3-5D8E-4BC9-BFEE-F6F891ABA5F6}"/>
    <dgm:cxn modelId="{7D289756-D28E-4998-AB1C-2AF64E985714}" srcId="{313477E2-16ED-44EB-87A5-4DC3A42F542E}" destId="{6906AEE1-F1F5-40BE-A277-6137C794B579}" srcOrd="2" destOrd="0" parTransId="{ED16990D-8923-44E9-B77E-56FE2FD12EF1}" sibTransId="{8A1F45F1-2486-420B-B964-676604743150}"/>
    <dgm:cxn modelId="{76B1DCAA-E8B9-4497-945C-DF1AFAE44C85}" type="presOf" srcId="{313477E2-16ED-44EB-87A5-4DC3A42F542E}" destId="{502640AF-1703-4DA8-862F-136E27736535}" srcOrd="0" destOrd="0" presId="urn:microsoft.com/office/officeart/2005/8/layout/hList6"/>
    <dgm:cxn modelId="{17C5650E-AF39-4F65-8266-471E832240CA}" type="presOf" srcId="{6906AEE1-F1F5-40BE-A277-6137C794B579}" destId="{3E161C0C-7D4D-4B6D-9A53-3B89D8549649}" srcOrd="0" destOrd="0" presId="urn:microsoft.com/office/officeart/2005/8/layout/hList6"/>
    <dgm:cxn modelId="{EFCD365D-53C3-4ECC-962A-DF4E0E09FAD4}" type="presParOf" srcId="{502640AF-1703-4DA8-862F-136E27736535}" destId="{6366909E-6C02-4202-A4F3-20B6D7D4E198}" srcOrd="0" destOrd="0" presId="urn:microsoft.com/office/officeart/2005/8/layout/hList6"/>
    <dgm:cxn modelId="{15BFD22E-6904-4B0B-A692-ADF333A49AB8}" type="presParOf" srcId="{502640AF-1703-4DA8-862F-136E27736535}" destId="{416357E7-8DDC-4339-9BA3-6D21FD81360F}" srcOrd="1" destOrd="0" presId="urn:microsoft.com/office/officeart/2005/8/layout/hList6"/>
    <dgm:cxn modelId="{15CE07FE-7E0D-47C1-8C7C-EA10733C2836}" type="presParOf" srcId="{502640AF-1703-4DA8-862F-136E27736535}" destId="{2C6CA019-B514-4BA1-B151-43C82A0C45CB}" srcOrd="2" destOrd="0" presId="urn:microsoft.com/office/officeart/2005/8/layout/hList6"/>
    <dgm:cxn modelId="{00FB432D-0836-4376-9C6A-BFB5FC3D6DEA}" type="presParOf" srcId="{502640AF-1703-4DA8-862F-136E27736535}" destId="{2122FD2B-A067-4DD2-BE89-723E7CF6A734}" srcOrd="3" destOrd="0" presId="urn:microsoft.com/office/officeart/2005/8/layout/hList6"/>
    <dgm:cxn modelId="{8C0F50EF-43A6-44A2-9E1B-600A1BA2112B}" type="presParOf" srcId="{502640AF-1703-4DA8-862F-136E27736535}" destId="{3E161C0C-7D4D-4B6D-9A53-3B89D8549649}" srcOrd="4" destOrd="0" presId="urn:microsoft.com/office/officeart/2005/8/layout/hList6"/>
    <dgm:cxn modelId="{95CB0307-21CC-407E-8C97-CD82595395F6}" type="presParOf" srcId="{502640AF-1703-4DA8-862F-136E27736535}" destId="{5155D35A-700A-44FE-ADC3-060CD53A6FB0}" srcOrd="5" destOrd="0" presId="urn:microsoft.com/office/officeart/2005/8/layout/hList6"/>
    <dgm:cxn modelId="{B42F635F-2998-4157-B5FD-AE4A21584B48}" type="presParOf" srcId="{502640AF-1703-4DA8-862F-136E27736535}" destId="{8165D9E1-8ED7-4DD9-AD28-A18AE30F5846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5D9045-B8A8-4C31-AF03-7BFF233C40C2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C616D5AC-BF6D-4F9C-B765-D6C6389160D6}">
      <dgm:prSet phldrT="[Text]" custT="1"/>
      <dgm:spPr/>
      <dgm:t>
        <a:bodyPr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r>
            <a:rPr lang="en-US" sz="20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TO</a:t>
          </a:r>
          <a:endParaRPr lang="en-US" sz="20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gm:t>
    </dgm:pt>
    <dgm:pt modelId="{4BD058A4-FB6A-4AA5-BF80-5CFA8CA8AC11}" type="parTrans" cxnId="{7BD9119F-2C15-44E9-B99B-5D9E41E24206}">
      <dgm:prSet/>
      <dgm:spPr/>
      <dgm:t>
        <a:bodyPr/>
        <a:lstStyle/>
        <a:p>
          <a:endParaRPr lang="en-US" sz="180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gm:t>
    </dgm:pt>
    <dgm:pt modelId="{971F80D7-075B-4DC3-ACA2-2636163987B2}" type="sibTrans" cxnId="{7BD9119F-2C15-44E9-B99B-5D9E41E24206}">
      <dgm:prSet custT="1"/>
      <dgm:spPr/>
      <dgm:t>
        <a:bodyPr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r>
            <a:rPr lang="en-US" sz="32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TIME </a:t>
          </a:r>
          <a:endParaRPr lang="en-US" sz="32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gm:t>
    </dgm:pt>
    <dgm:pt modelId="{CB6DC508-8375-4128-8873-445091A3CD43}">
      <dgm:prSet phldrT="[Text]" custT="1"/>
      <dgm:spPr/>
      <dgm:t>
        <a:bodyPr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r>
            <a:rPr lang="en-US" sz="20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LEARN</a:t>
          </a:r>
          <a:endParaRPr lang="en-US" sz="20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gm:t>
    </dgm:pt>
    <dgm:pt modelId="{F4136236-7838-48EF-BE38-1BB11C047F32}" type="parTrans" cxnId="{9BD817B0-5EB0-47DE-A949-49E2D6863E08}">
      <dgm:prSet/>
      <dgm:spPr/>
      <dgm:t>
        <a:bodyPr/>
        <a:lstStyle/>
        <a:p>
          <a:endParaRPr lang="en-US" sz="180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gm:t>
    </dgm:pt>
    <dgm:pt modelId="{BC095353-DB06-496D-844D-F4F02572D05A}" type="sibTrans" cxnId="{9BD817B0-5EB0-47DE-A949-49E2D6863E08}">
      <dgm:prSet custT="1"/>
      <dgm:spPr/>
      <dgm:t>
        <a:bodyPr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r>
            <a:rPr lang="en-US" sz="32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HOW</a:t>
          </a:r>
          <a:endParaRPr lang="en-US" sz="32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gm:t>
    </dgm:pt>
    <dgm:pt modelId="{35E9679C-D54C-43C1-841C-6C9FB62E913D}">
      <dgm:prSet phldrT="[Text]" custT="1"/>
      <dgm:spPr/>
      <dgm:t>
        <a:bodyPr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r>
            <a:rPr lang="en-US" sz="20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CODE</a:t>
          </a:r>
          <a:endParaRPr lang="en-US" sz="20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gm:t>
    </dgm:pt>
    <dgm:pt modelId="{1F488F8F-A07B-471A-9FB6-D8DF1E922369}" type="parTrans" cxnId="{0A971886-C1CF-4CE4-89AA-A6725D9864DA}">
      <dgm:prSet/>
      <dgm:spPr/>
      <dgm:t>
        <a:bodyPr/>
        <a:lstStyle/>
        <a:p>
          <a:endParaRPr lang="en-US" sz="180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gm:t>
    </dgm:pt>
    <dgm:pt modelId="{ABF120BD-A2E3-4458-9E13-CADEE3B577D5}" type="sibTrans" cxnId="{0A971886-C1CF-4CE4-89AA-A6725D9864DA}">
      <dgm:prSet custT="1"/>
      <dgm:spPr/>
      <dgm:t>
        <a:bodyPr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r>
            <a:rPr lang="en-US" sz="36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TO</a:t>
          </a:r>
          <a:endParaRPr lang="en-US" sz="36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gm:t>
    </dgm:pt>
    <dgm:pt modelId="{5CE16DA6-01EB-4083-9C61-4D8C7C46BDBF}" type="pres">
      <dgm:prSet presAssocID="{985D9045-B8A8-4C31-AF03-7BFF233C40C2}" presName="Name0" presStyleCnt="0">
        <dgm:presLayoutVars>
          <dgm:chMax/>
          <dgm:chPref/>
          <dgm:dir/>
          <dgm:animLvl val="lvl"/>
        </dgm:presLayoutVars>
      </dgm:prSet>
      <dgm:spPr/>
    </dgm:pt>
    <dgm:pt modelId="{45197FCE-A93E-4B40-8964-B03B84C42025}" type="pres">
      <dgm:prSet presAssocID="{C616D5AC-BF6D-4F9C-B765-D6C6389160D6}" presName="composite" presStyleCnt="0"/>
      <dgm:spPr/>
    </dgm:pt>
    <dgm:pt modelId="{910380F1-A347-4F72-992B-02E300AE0171}" type="pres">
      <dgm:prSet presAssocID="{C616D5AC-BF6D-4F9C-B765-D6C6389160D6}" presName="Parent1" presStyleLbl="node1" presStyleIdx="0" presStyleCnt="6" custLinFactNeighborX="6912" custLinFactNeighborY="-8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289123-6145-4F94-A578-B9DAC231C7AB}" type="pres">
      <dgm:prSet presAssocID="{C616D5AC-BF6D-4F9C-B765-D6C6389160D6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EFE399-B120-47CE-8EB4-548C55A22D97}" type="pres">
      <dgm:prSet presAssocID="{C616D5AC-BF6D-4F9C-B765-D6C6389160D6}" presName="BalanceSpacing" presStyleCnt="0"/>
      <dgm:spPr/>
    </dgm:pt>
    <dgm:pt modelId="{58038D74-592F-4359-A625-5887C46B980C}" type="pres">
      <dgm:prSet presAssocID="{C616D5AC-BF6D-4F9C-B765-D6C6389160D6}" presName="BalanceSpacing1" presStyleCnt="0"/>
      <dgm:spPr/>
    </dgm:pt>
    <dgm:pt modelId="{59A2656A-4FC6-4265-B560-86C1F87BFE88}" type="pres">
      <dgm:prSet presAssocID="{971F80D7-075B-4DC3-ACA2-2636163987B2}" presName="Accent1Text" presStyleLbl="node1" presStyleIdx="1" presStyleCnt="6" custScaleX="119016"/>
      <dgm:spPr/>
      <dgm:t>
        <a:bodyPr/>
        <a:lstStyle/>
        <a:p>
          <a:endParaRPr lang="en-US"/>
        </a:p>
      </dgm:t>
    </dgm:pt>
    <dgm:pt modelId="{09209BBB-B36D-4890-8C55-E4A0AC0F44A6}" type="pres">
      <dgm:prSet presAssocID="{971F80D7-075B-4DC3-ACA2-2636163987B2}" presName="spaceBetweenRectangles" presStyleCnt="0"/>
      <dgm:spPr/>
    </dgm:pt>
    <dgm:pt modelId="{711C61B5-04FC-4E09-A956-13E62A8E2DD9}" type="pres">
      <dgm:prSet presAssocID="{CB6DC508-8375-4128-8873-445091A3CD43}" presName="composite" presStyleCnt="0"/>
      <dgm:spPr/>
    </dgm:pt>
    <dgm:pt modelId="{2776AD30-53AF-4F32-8518-375D4A9BBFF3}" type="pres">
      <dgm:prSet presAssocID="{CB6DC508-8375-4128-8873-445091A3CD43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6D649-36DD-4B69-9AC9-E66B7583A278}" type="pres">
      <dgm:prSet presAssocID="{CB6DC508-8375-4128-8873-445091A3CD4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43E012-9F60-4D62-BF4D-B6205E30BF4A}" type="pres">
      <dgm:prSet presAssocID="{CB6DC508-8375-4128-8873-445091A3CD43}" presName="BalanceSpacing" presStyleCnt="0"/>
      <dgm:spPr/>
    </dgm:pt>
    <dgm:pt modelId="{A4EDB861-E35B-47EF-92A9-93F2CBC5976C}" type="pres">
      <dgm:prSet presAssocID="{CB6DC508-8375-4128-8873-445091A3CD43}" presName="BalanceSpacing1" presStyleCnt="0"/>
      <dgm:spPr/>
    </dgm:pt>
    <dgm:pt modelId="{69482CD5-41D3-4604-80D9-531D91BF3E96}" type="pres">
      <dgm:prSet presAssocID="{BC095353-DB06-496D-844D-F4F02572D05A}" presName="Accent1Text" presStyleLbl="node1" presStyleIdx="3" presStyleCnt="6"/>
      <dgm:spPr/>
      <dgm:t>
        <a:bodyPr/>
        <a:lstStyle/>
        <a:p>
          <a:endParaRPr lang="en-US"/>
        </a:p>
      </dgm:t>
    </dgm:pt>
    <dgm:pt modelId="{E804914F-9708-4DA3-9C6D-416FA5DC26C4}" type="pres">
      <dgm:prSet presAssocID="{BC095353-DB06-496D-844D-F4F02572D05A}" presName="spaceBetweenRectangles" presStyleCnt="0"/>
      <dgm:spPr/>
    </dgm:pt>
    <dgm:pt modelId="{A07E2988-DD01-45AD-91AB-341DBFDB7832}" type="pres">
      <dgm:prSet presAssocID="{35E9679C-D54C-43C1-841C-6C9FB62E913D}" presName="composite" presStyleCnt="0"/>
      <dgm:spPr/>
    </dgm:pt>
    <dgm:pt modelId="{93434CA1-5C2D-4ADD-8522-F320E918DD9B}" type="pres">
      <dgm:prSet presAssocID="{35E9679C-D54C-43C1-841C-6C9FB62E913D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0AC96-0621-46E9-BB02-D463540A525D}" type="pres">
      <dgm:prSet presAssocID="{35E9679C-D54C-43C1-841C-6C9FB62E913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2C401-2D1F-4B38-B2AD-FD4C027E8C56}" type="pres">
      <dgm:prSet presAssocID="{35E9679C-D54C-43C1-841C-6C9FB62E913D}" presName="BalanceSpacing" presStyleCnt="0"/>
      <dgm:spPr/>
    </dgm:pt>
    <dgm:pt modelId="{9AA878F3-0056-41E1-819F-4518A6B48940}" type="pres">
      <dgm:prSet presAssocID="{35E9679C-D54C-43C1-841C-6C9FB62E913D}" presName="BalanceSpacing1" presStyleCnt="0"/>
      <dgm:spPr/>
    </dgm:pt>
    <dgm:pt modelId="{824C4C83-3886-48C0-9085-F6812CE100E4}" type="pres">
      <dgm:prSet presAssocID="{ABF120BD-A2E3-4458-9E13-CADEE3B577D5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7484F198-3F5F-4270-B104-4852F283AEB2}" type="presOf" srcId="{ABF120BD-A2E3-4458-9E13-CADEE3B577D5}" destId="{824C4C83-3886-48C0-9085-F6812CE100E4}" srcOrd="0" destOrd="0" presId="urn:microsoft.com/office/officeart/2008/layout/AlternatingHexagons"/>
    <dgm:cxn modelId="{0A971886-C1CF-4CE4-89AA-A6725D9864DA}" srcId="{985D9045-B8A8-4C31-AF03-7BFF233C40C2}" destId="{35E9679C-D54C-43C1-841C-6C9FB62E913D}" srcOrd="2" destOrd="0" parTransId="{1F488F8F-A07B-471A-9FB6-D8DF1E922369}" sibTransId="{ABF120BD-A2E3-4458-9E13-CADEE3B577D5}"/>
    <dgm:cxn modelId="{7BD9119F-2C15-44E9-B99B-5D9E41E24206}" srcId="{985D9045-B8A8-4C31-AF03-7BFF233C40C2}" destId="{C616D5AC-BF6D-4F9C-B765-D6C6389160D6}" srcOrd="0" destOrd="0" parTransId="{4BD058A4-FB6A-4AA5-BF80-5CFA8CA8AC11}" sibTransId="{971F80D7-075B-4DC3-ACA2-2636163987B2}"/>
    <dgm:cxn modelId="{9BD817B0-5EB0-47DE-A949-49E2D6863E08}" srcId="{985D9045-B8A8-4C31-AF03-7BFF233C40C2}" destId="{CB6DC508-8375-4128-8873-445091A3CD43}" srcOrd="1" destOrd="0" parTransId="{F4136236-7838-48EF-BE38-1BB11C047F32}" sibTransId="{BC095353-DB06-496D-844D-F4F02572D05A}"/>
    <dgm:cxn modelId="{A6DB3FF9-EDEC-4FD4-84E7-018200893F3E}" type="presOf" srcId="{35E9679C-D54C-43C1-841C-6C9FB62E913D}" destId="{93434CA1-5C2D-4ADD-8522-F320E918DD9B}" srcOrd="0" destOrd="0" presId="urn:microsoft.com/office/officeart/2008/layout/AlternatingHexagons"/>
    <dgm:cxn modelId="{12F06865-1C17-47DC-A94B-D0DA8BA9E1B1}" type="presOf" srcId="{BC095353-DB06-496D-844D-F4F02572D05A}" destId="{69482CD5-41D3-4604-80D9-531D91BF3E96}" srcOrd="0" destOrd="0" presId="urn:microsoft.com/office/officeart/2008/layout/AlternatingHexagons"/>
    <dgm:cxn modelId="{CD1C71C0-CFAB-4798-8C5C-307474C172D4}" type="presOf" srcId="{985D9045-B8A8-4C31-AF03-7BFF233C40C2}" destId="{5CE16DA6-01EB-4083-9C61-4D8C7C46BDBF}" srcOrd="0" destOrd="0" presId="urn:microsoft.com/office/officeart/2008/layout/AlternatingHexagons"/>
    <dgm:cxn modelId="{8DA83F8B-1C35-4DF0-A0CF-07EF4CB6E9C2}" type="presOf" srcId="{CB6DC508-8375-4128-8873-445091A3CD43}" destId="{2776AD30-53AF-4F32-8518-375D4A9BBFF3}" srcOrd="0" destOrd="0" presId="urn:microsoft.com/office/officeart/2008/layout/AlternatingHexagons"/>
    <dgm:cxn modelId="{CABCF1DF-99E9-4317-BC2C-9CEF158DAF59}" type="presOf" srcId="{971F80D7-075B-4DC3-ACA2-2636163987B2}" destId="{59A2656A-4FC6-4265-B560-86C1F87BFE88}" srcOrd="0" destOrd="0" presId="urn:microsoft.com/office/officeart/2008/layout/AlternatingHexagons"/>
    <dgm:cxn modelId="{12B348AD-E36F-46C1-A45D-797877522D64}" type="presOf" srcId="{C616D5AC-BF6D-4F9C-B765-D6C6389160D6}" destId="{910380F1-A347-4F72-992B-02E300AE0171}" srcOrd="0" destOrd="0" presId="urn:microsoft.com/office/officeart/2008/layout/AlternatingHexagons"/>
    <dgm:cxn modelId="{E651E2D5-FDC3-4E30-B6B3-B31A67B780D4}" type="presParOf" srcId="{5CE16DA6-01EB-4083-9C61-4D8C7C46BDBF}" destId="{45197FCE-A93E-4B40-8964-B03B84C42025}" srcOrd="0" destOrd="0" presId="urn:microsoft.com/office/officeart/2008/layout/AlternatingHexagons"/>
    <dgm:cxn modelId="{CCEFE888-029E-46E4-9DE1-D9CC0ED2CC09}" type="presParOf" srcId="{45197FCE-A93E-4B40-8964-B03B84C42025}" destId="{910380F1-A347-4F72-992B-02E300AE0171}" srcOrd="0" destOrd="0" presId="urn:microsoft.com/office/officeart/2008/layout/AlternatingHexagons"/>
    <dgm:cxn modelId="{E8BDBD0A-DF81-409F-80C4-11893FFF849E}" type="presParOf" srcId="{45197FCE-A93E-4B40-8964-B03B84C42025}" destId="{ED289123-6145-4F94-A578-B9DAC231C7AB}" srcOrd="1" destOrd="0" presId="urn:microsoft.com/office/officeart/2008/layout/AlternatingHexagons"/>
    <dgm:cxn modelId="{2AA90606-800C-405E-98A2-41FEDFD9FE31}" type="presParOf" srcId="{45197FCE-A93E-4B40-8964-B03B84C42025}" destId="{11EFE399-B120-47CE-8EB4-548C55A22D97}" srcOrd="2" destOrd="0" presId="urn:microsoft.com/office/officeart/2008/layout/AlternatingHexagons"/>
    <dgm:cxn modelId="{53E0A6FA-F969-4463-A5D5-8E9D05E98EE5}" type="presParOf" srcId="{45197FCE-A93E-4B40-8964-B03B84C42025}" destId="{58038D74-592F-4359-A625-5887C46B980C}" srcOrd="3" destOrd="0" presId="urn:microsoft.com/office/officeart/2008/layout/AlternatingHexagons"/>
    <dgm:cxn modelId="{E9BAF743-07A0-436B-9AF3-3D7A40AC787F}" type="presParOf" srcId="{45197FCE-A93E-4B40-8964-B03B84C42025}" destId="{59A2656A-4FC6-4265-B560-86C1F87BFE88}" srcOrd="4" destOrd="0" presId="urn:microsoft.com/office/officeart/2008/layout/AlternatingHexagons"/>
    <dgm:cxn modelId="{243B58FA-2A4A-46EC-9B06-6F781A0983CA}" type="presParOf" srcId="{5CE16DA6-01EB-4083-9C61-4D8C7C46BDBF}" destId="{09209BBB-B36D-4890-8C55-E4A0AC0F44A6}" srcOrd="1" destOrd="0" presId="urn:microsoft.com/office/officeart/2008/layout/AlternatingHexagons"/>
    <dgm:cxn modelId="{8CE1AFC1-A1E9-499D-A696-490C009A0E94}" type="presParOf" srcId="{5CE16DA6-01EB-4083-9C61-4D8C7C46BDBF}" destId="{711C61B5-04FC-4E09-A956-13E62A8E2DD9}" srcOrd="2" destOrd="0" presId="urn:microsoft.com/office/officeart/2008/layout/AlternatingHexagons"/>
    <dgm:cxn modelId="{EA1ECEEF-C3E4-45C2-8866-714EC441EC21}" type="presParOf" srcId="{711C61B5-04FC-4E09-A956-13E62A8E2DD9}" destId="{2776AD30-53AF-4F32-8518-375D4A9BBFF3}" srcOrd="0" destOrd="0" presId="urn:microsoft.com/office/officeart/2008/layout/AlternatingHexagons"/>
    <dgm:cxn modelId="{46CB3D83-5355-438D-B462-31792DDB4238}" type="presParOf" srcId="{711C61B5-04FC-4E09-A956-13E62A8E2DD9}" destId="{9086D649-36DD-4B69-9AC9-E66B7583A278}" srcOrd="1" destOrd="0" presId="urn:microsoft.com/office/officeart/2008/layout/AlternatingHexagons"/>
    <dgm:cxn modelId="{B5B37C68-6C84-44B4-AEB6-E1B880205A19}" type="presParOf" srcId="{711C61B5-04FC-4E09-A956-13E62A8E2DD9}" destId="{5243E012-9F60-4D62-BF4D-B6205E30BF4A}" srcOrd="2" destOrd="0" presId="urn:microsoft.com/office/officeart/2008/layout/AlternatingHexagons"/>
    <dgm:cxn modelId="{5C6E7517-0A1A-4F20-971F-574D4AAAB705}" type="presParOf" srcId="{711C61B5-04FC-4E09-A956-13E62A8E2DD9}" destId="{A4EDB861-E35B-47EF-92A9-93F2CBC5976C}" srcOrd="3" destOrd="0" presId="urn:microsoft.com/office/officeart/2008/layout/AlternatingHexagons"/>
    <dgm:cxn modelId="{56B3F4BC-6455-4A70-A752-11CF41FFA571}" type="presParOf" srcId="{711C61B5-04FC-4E09-A956-13E62A8E2DD9}" destId="{69482CD5-41D3-4604-80D9-531D91BF3E96}" srcOrd="4" destOrd="0" presId="urn:microsoft.com/office/officeart/2008/layout/AlternatingHexagons"/>
    <dgm:cxn modelId="{23EB5C1A-C798-4428-9EE2-20BF71E9913B}" type="presParOf" srcId="{5CE16DA6-01EB-4083-9C61-4D8C7C46BDBF}" destId="{E804914F-9708-4DA3-9C6D-416FA5DC26C4}" srcOrd="3" destOrd="0" presId="urn:microsoft.com/office/officeart/2008/layout/AlternatingHexagons"/>
    <dgm:cxn modelId="{85C1EDA6-3BC4-4E69-9F89-7EB6A2F2DF31}" type="presParOf" srcId="{5CE16DA6-01EB-4083-9C61-4D8C7C46BDBF}" destId="{A07E2988-DD01-45AD-91AB-341DBFDB7832}" srcOrd="4" destOrd="0" presId="urn:microsoft.com/office/officeart/2008/layout/AlternatingHexagons"/>
    <dgm:cxn modelId="{E94080BB-DCA0-43FB-96DF-0E7522204AD4}" type="presParOf" srcId="{A07E2988-DD01-45AD-91AB-341DBFDB7832}" destId="{93434CA1-5C2D-4ADD-8522-F320E918DD9B}" srcOrd="0" destOrd="0" presId="urn:microsoft.com/office/officeart/2008/layout/AlternatingHexagons"/>
    <dgm:cxn modelId="{0390F242-5EE2-4B5B-9715-3AD0D7605004}" type="presParOf" srcId="{A07E2988-DD01-45AD-91AB-341DBFDB7832}" destId="{3EE0AC96-0621-46E9-BB02-D463540A525D}" srcOrd="1" destOrd="0" presId="urn:microsoft.com/office/officeart/2008/layout/AlternatingHexagons"/>
    <dgm:cxn modelId="{11695F70-5194-4F0F-8B2E-781BF1A07E69}" type="presParOf" srcId="{A07E2988-DD01-45AD-91AB-341DBFDB7832}" destId="{BED2C401-2D1F-4B38-B2AD-FD4C027E8C56}" srcOrd="2" destOrd="0" presId="urn:microsoft.com/office/officeart/2008/layout/AlternatingHexagons"/>
    <dgm:cxn modelId="{98025D8B-3442-4EC4-AEBA-D80C1839F9DF}" type="presParOf" srcId="{A07E2988-DD01-45AD-91AB-341DBFDB7832}" destId="{9AA878F3-0056-41E1-819F-4518A6B48940}" srcOrd="3" destOrd="0" presId="urn:microsoft.com/office/officeart/2008/layout/AlternatingHexagons"/>
    <dgm:cxn modelId="{0323BD5C-7283-4E4A-8329-9C74A150003A}" type="presParOf" srcId="{A07E2988-DD01-45AD-91AB-341DBFDB7832}" destId="{824C4C83-3886-48C0-9085-F6812CE100E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999C7-CD89-40F4-87CA-48E8F35DAB51}">
      <dsp:nvSpPr>
        <dsp:cNvPr id="0" name=""/>
        <dsp:cNvSpPr/>
      </dsp:nvSpPr>
      <dsp:spPr>
        <a:xfrm>
          <a:off x="2835728" y="2030185"/>
          <a:ext cx="685725" cy="14976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429" y="0"/>
              </a:lnTo>
              <a:lnTo>
                <a:pt x="337429" y="1497673"/>
              </a:lnTo>
              <a:lnTo>
                <a:pt x="685725" y="149767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23708-39C7-4FED-BBF8-DA799329B1BC}">
      <dsp:nvSpPr>
        <dsp:cNvPr id="0" name=""/>
        <dsp:cNvSpPr/>
      </dsp:nvSpPr>
      <dsp:spPr>
        <a:xfrm>
          <a:off x="2835728" y="1984465"/>
          <a:ext cx="6857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5725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55CA9-97D8-4D3C-B121-3E3341E71ACA}">
      <dsp:nvSpPr>
        <dsp:cNvPr id="0" name=""/>
        <dsp:cNvSpPr/>
      </dsp:nvSpPr>
      <dsp:spPr>
        <a:xfrm>
          <a:off x="2835728" y="532512"/>
          <a:ext cx="685725" cy="1497673"/>
        </a:xfrm>
        <a:custGeom>
          <a:avLst/>
          <a:gdLst/>
          <a:ahLst/>
          <a:cxnLst/>
          <a:rect l="0" t="0" r="0" b="0"/>
          <a:pathLst>
            <a:path>
              <a:moveTo>
                <a:pt x="0" y="1497673"/>
              </a:moveTo>
              <a:lnTo>
                <a:pt x="337429" y="1497673"/>
              </a:lnTo>
              <a:lnTo>
                <a:pt x="337429" y="0"/>
              </a:lnTo>
              <a:lnTo>
                <a:pt x="685725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28A157-A41B-4FAE-86B6-D1FBE3A06E71}">
      <dsp:nvSpPr>
        <dsp:cNvPr id="0" name=""/>
        <dsp:cNvSpPr/>
      </dsp:nvSpPr>
      <dsp:spPr>
        <a:xfrm>
          <a:off x="899236" y="1622569"/>
          <a:ext cx="1936491" cy="8152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 dirty="0"/>
        </a:p>
      </dsp:txBody>
      <dsp:txXfrm>
        <a:off x="899236" y="1622569"/>
        <a:ext cx="1936491" cy="815232"/>
      </dsp:txXfrm>
    </dsp:sp>
    <dsp:sp modelId="{03531F48-EFB7-4D0A-89AA-28F326B1E81D}">
      <dsp:nvSpPr>
        <dsp:cNvPr id="0" name=""/>
        <dsp:cNvSpPr/>
      </dsp:nvSpPr>
      <dsp:spPr>
        <a:xfrm>
          <a:off x="3521454" y="1360"/>
          <a:ext cx="3482961" cy="10623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Supervised learning</a:t>
          </a:r>
          <a:endParaRPr lang="en-US" sz="3700" kern="1200" dirty="0"/>
        </a:p>
      </dsp:txBody>
      <dsp:txXfrm>
        <a:off x="3521454" y="1360"/>
        <a:ext cx="3482961" cy="1062303"/>
      </dsp:txXfrm>
    </dsp:sp>
    <dsp:sp modelId="{E9694F53-B3EE-4140-ADB2-B9808EB90B6E}">
      <dsp:nvSpPr>
        <dsp:cNvPr id="0" name=""/>
        <dsp:cNvSpPr/>
      </dsp:nvSpPr>
      <dsp:spPr>
        <a:xfrm>
          <a:off x="3521454" y="1499033"/>
          <a:ext cx="3482961" cy="10623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Unsupervised learning</a:t>
          </a:r>
          <a:endParaRPr lang="en-US" sz="3700" kern="1200" dirty="0"/>
        </a:p>
      </dsp:txBody>
      <dsp:txXfrm>
        <a:off x="3521454" y="1499033"/>
        <a:ext cx="3482961" cy="1062303"/>
      </dsp:txXfrm>
    </dsp:sp>
    <dsp:sp modelId="{F98A90CF-EF61-46B9-A837-EDDB04505100}">
      <dsp:nvSpPr>
        <dsp:cNvPr id="0" name=""/>
        <dsp:cNvSpPr/>
      </dsp:nvSpPr>
      <dsp:spPr>
        <a:xfrm>
          <a:off x="3521454" y="2996707"/>
          <a:ext cx="3482961" cy="10623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Helvetica" panose="020B0604020202020204" pitchFamily="34" charset="0"/>
              <a:cs typeface="Helvetica" panose="020B0604020202020204" pitchFamily="34" charset="0"/>
            </a:rPr>
            <a:t>Reinforcement learning</a:t>
          </a:r>
          <a:endParaRPr lang="en-US" sz="3700" kern="1200" dirty="0"/>
        </a:p>
      </dsp:txBody>
      <dsp:txXfrm>
        <a:off x="3521454" y="2996707"/>
        <a:ext cx="3482961" cy="1062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6909E-6C02-4202-A4F3-20B6D7D4E198}">
      <dsp:nvSpPr>
        <dsp:cNvPr id="0" name=""/>
        <dsp:cNvSpPr/>
      </dsp:nvSpPr>
      <dsp:spPr>
        <a:xfrm rot="16200000">
          <a:off x="-740747" y="740747"/>
          <a:ext cx="3265646" cy="1784151"/>
        </a:xfrm>
        <a:prstGeom prst="flowChartManualOperation">
          <a:avLst/>
        </a:prstGeom>
        <a:solidFill>
          <a:srgbClr val="E0283A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48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anose="020F0502020204030204" pitchFamily="34" charset="0"/>
            </a:rPr>
            <a:t>NEURAL NETWORKS</a:t>
          </a:r>
          <a:endParaRPr lang="en-US" sz="2000" kern="1200" dirty="0">
            <a:latin typeface="Calibri" panose="020F0502020204030204" pitchFamily="34" charset="0"/>
          </a:endParaRPr>
        </a:p>
      </dsp:txBody>
      <dsp:txXfrm rot="5400000">
        <a:off x="0" y="653129"/>
        <a:ext cx="1784151" cy="1959388"/>
      </dsp:txXfrm>
    </dsp:sp>
    <dsp:sp modelId="{2C6CA019-B514-4BA1-B151-43C82A0C45CB}">
      <dsp:nvSpPr>
        <dsp:cNvPr id="0" name=""/>
        <dsp:cNvSpPr/>
      </dsp:nvSpPr>
      <dsp:spPr>
        <a:xfrm rot="16200000">
          <a:off x="1177214" y="740747"/>
          <a:ext cx="3265646" cy="1784151"/>
        </a:xfrm>
        <a:prstGeom prst="flowChartManualOperation">
          <a:avLst/>
        </a:prstGeom>
        <a:solidFill>
          <a:srgbClr val="E0283A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48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anose="020F0502020204030204" pitchFamily="34" charset="0"/>
            </a:rPr>
            <a:t>RANDOM FORESTS</a:t>
          </a:r>
          <a:endParaRPr lang="en-US" sz="2000" kern="1200" dirty="0">
            <a:latin typeface="Calibri" panose="020F0502020204030204" pitchFamily="34" charset="0"/>
          </a:endParaRPr>
        </a:p>
      </dsp:txBody>
      <dsp:txXfrm rot="5400000">
        <a:off x="1917961" y="653129"/>
        <a:ext cx="1784151" cy="1959388"/>
      </dsp:txXfrm>
    </dsp:sp>
    <dsp:sp modelId="{3E161C0C-7D4D-4B6D-9A53-3B89D8549649}">
      <dsp:nvSpPr>
        <dsp:cNvPr id="0" name=""/>
        <dsp:cNvSpPr/>
      </dsp:nvSpPr>
      <dsp:spPr>
        <a:xfrm rot="16200000">
          <a:off x="3096995" y="740747"/>
          <a:ext cx="3265646" cy="1784151"/>
        </a:xfrm>
        <a:prstGeom prst="flowChartManualOperation">
          <a:avLst/>
        </a:prstGeom>
        <a:solidFill>
          <a:srgbClr val="E0283A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48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anose="020F0502020204030204" pitchFamily="34" charset="0"/>
            </a:rPr>
            <a:t>DECISION TREES</a:t>
          </a:r>
          <a:endParaRPr lang="en-US" sz="2000" kern="1200" dirty="0">
            <a:latin typeface="Calibri" panose="020F0502020204030204" pitchFamily="34" charset="0"/>
          </a:endParaRPr>
        </a:p>
      </dsp:txBody>
      <dsp:txXfrm rot="5400000">
        <a:off x="3837742" y="653129"/>
        <a:ext cx="1784151" cy="1959388"/>
      </dsp:txXfrm>
    </dsp:sp>
    <dsp:sp modelId="{8165D9E1-8ED7-4DD9-AD28-A18AE30F5846}">
      <dsp:nvSpPr>
        <dsp:cNvPr id="0" name=""/>
        <dsp:cNvSpPr/>
      </dsp:nvSpPr>
      <dsp:spPr>
        <a:xfrm rot="16200000">
          <a:off x="5014958" y="740747"/>
          <a:ext cx="3265646" cy="1784151"/>
        </a:xfrm>
        <a:prstGeom prst="flowChartManualOperation">
          <a:avLst/>
        </a:prstGeom>
        <a:solidFill>
          <a:srgbClr val="E0283A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488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anose="020F0502020204030204" pitchFamily="34" charset="0"/>
            </a:rPr>
            <a:t>KNEIGHBOURS</a:t>
          </a:r>
          <a:endParaRPr lang="en-US" sz="2000" kern="1200" dirty="0">
            <a:latin typeface="Calibri" panose="020F0502020204030204" pitchFamily="34" charset="0"/>
          </a:endParaRPr>
        </a:p>
      </dsp:txBody>
      <dsp:txXfrm rot="5400000">
        <a:off x="5755705" y="653129"/>
        <a:ext cx="1784151" cy="19593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380F1-A347-4F72-992B-02E300AE0171}">
      <dsp:nvSpPr>
        <dsp:cNvPr id="0" name=""/>
        <dsp:cNvSpPr/>
      </dsp:nvSpPr>
      <dsp:spPr>
        <a:xfrm rot="5400000">
          <a:off x="2813764" y="105907"/>
          <a:ext cx="1629242" cy="14174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TO</a:t>
          </a:r>
          <a:endParaRPr lang="en-US" sz="2000" kern="12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sp:txBody>
      <dsp:txXfrm rot="-5400000">
        <a:off x="3140549" y="253897"/>
        <a:ext cx="975671" cy="1121462"/>
      </dsp:txXfrm>
    </dsp:sp>
    <dsp:sp modelId="{ED289123-6145-4F94-A578-B9DAC231C7AB}">
      <dsp:nvSpPr>
        <dsp:cNvPr id="0" name=""/>
        <dsp:cNvSpPr/>
      </dsp:nvSpPr>
      <dsp:spPr>
        <a:xfrm>
          <a:off x="4282145" y="327239"/>
          <a:ext cx="1818234" cy="977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2656A-4FC6-4265-B560-86C1F87BFE88}">
      <dsp:nvSpPr>
        <dsp:cNvPr id="0" name=""/>
        <dsp:cNvSpPr/>
      </dsp:nvSpPr>
      <dsp:spPr>
        <a:xfrm rot="5400000">
          <a:off x="1184954" y="-27478"/>
          <a:ext cx="1629242" cy="16869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59174"/>
            <a:satOff val="-4744"/>
            <a:lumOff val="14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TIME </a:t>
          </a:r>
          <a:endParaRPr lang="en-US" sz="3200" kern="12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sp:txBody>
      <dsp:txXfrm rot="-5400000">
        <a:off x="1437248" y="272932"/>
        <a:ext cx="1124654" cy="1086162"/>
      </dsp:txXfrm>
    </dsp:sp>
    <dsp:sp modelId="{2776AD30-53AF-4F32-8518-375D4A9BBFF3}">
      <dsp:nvSpPr>
        <dsp:cNvPr id="0" name=""/>
        <dsp:cNvSpPr/>
      </dsp:nvSpPr>
      <dsp:spPr>
        <a:xfrm rot="5400000">
          <a:off x="1947440" y="1490193"/>
          <a:ext cx="1629242" cy="14174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118348"/>
            <a:satOff val="-9488"/>
            <a:lumOff val="29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LEARN</a:t>
          </a:r>
          <a:endParaRPr lang="en-US" sz="2000" kern="12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sp:txBody>
      <dsp:txXfrm rot="-5400000">
        <a:off x="2274225" y="1638183"/>
        <a:ext cx="975671" cy="1121462"/>
      </dsp:txXfrm>
    </dsp:sp>
    <dsp:sp modelId="{9086D649-36DD-4B69-9AC9-E66B7583A278}">
      <dsp:nvSpPr>
        <dsp:cNvPr id="0" name=""/>
        <dsp:cNvSpPr/>
      </dsp:nvSpPr>
      <dsp:spPr>
        <a:xfrm>
          <a:off x="235105" y="1710141"/>
          <a:ext cx="1759582" cy="977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82CD5-41D3-4604-80D9-531D91BF3E96}">
      <dsp:nvSpPr>
        <dsp:cNvPr id="0" name=""/>
        <dsp:cNvSpPr/>
      </dsp:nvSpPr>
      <dsp:spPr>
        <a:xfrm rot="5400000">
          <a:off x="3478276" y="1490193"/>
          <a:ext cx="1629242" cy="14174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177523"/>
            <a:satOff val="-14232"/>
            <a:lumOff val="43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HOW</a:t>
          </a:r>
          <a:endParaRPr lang="en-US" sz="3200" kern="12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sp:txBody>
      <dsp:txXfrm rot="-5400000">
        <a:off x="3805061" y="1638183"/>
        <a:ext cx="975671" cy="1121462"/>
      </dsp:txXfrm>
    </dsp:sp>
    <dsp:sp modelId="{93434CA1-5C2D-4ADD-8522-F320E918DD9B}">
      <dsp:nvSpPr>
        <dsp:cNvPr id="0" name=""/>
        <dsp:cNvSpPr/>
      </dsp:nvSpPr>
      <dsp:spPr>
        <a:xfrm rot="5400000">
          <a:off x="2715791" y="2873094"/>
          <a:ext cx="1629242" cy="14174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118348"/>
            <a:satOff val="-9488"/>
            <a:lumOff val="29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CODE</a:t>
          </a:r>
          <a:endParaRPr lang="en-US" sz="2000" kern="12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sp:txBody>
      <dsp:txXfrm rot="-5400000">
        <a:off x="3042576" y="3021084"/>
        <a:ext cx="975671" cy="1121462"/>
      </dsp:txXfrm>
    </dsp:sp>
    <dsp:sp modelId="{3EE0AC96-0621-46E9-BB02-D463540A525D}">
      <dsp:nvSpPr>
        <dsp:cNvPr id="0" name=""/>
        <dsp:cNvSpPr/>
      </dsp:nvSpPr>
      <dsp:spPr>
        <a:xfrm>
          <a:off x="4282145" y="3093042"/>
          <a:ext cx="1818234" cy="977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C4C83-3886-48C0-9085-F6812CE100E4}">
      <dsp:nvSpPr>
        <dsp:cNvPr id="0" name=""/>
        <dsp:cNvSpPr/>
      </dsp:nvSpPr>
      <dsp:spPr>
        <a:xfrm rot="5400000">
          <a:off x="1184954" y="2873094"/>
          <a:ext cx="1629242" cy="14174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59174"/>
            <a:satOff val="-4744"/>
            <a:lumOff val="14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cene3d>
            <a:camera prst="orthographicFront"/>
            <a:lightRig rig="threePt" dir="t"/>
          </a:scene3d>
          <a:sp3d extrusionH="57150">
            <a:bevelT h="25400" prst="softRound"/>
          </a:sp3d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  <a:ea typeface="Adobe Gothic Std B" panose="020B0800000000000000" pitchFamily="34" charset="-128"/>
            </a:rPr>
            <a:t>TO</a:t>
          </a:r>
          <a:endParaRPr lang="en-US" sz="3600" kern="1200" dirty="0">
            <a:solidFill>
              <a:schemeClr val="tx1"/>
            </a:solidFill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latin typeface="Britannic Bold" panose="020B0903060703020204" pitchFamily="34" charset="0"/>
            <a:ea typeface="Adobe Gothic Std B" panose="020B0800000000000000" pitchFamily="34" charset="-128"/>
          </a:endParaRPr>
        </a:p>
      </dsp:txBody>
      <dsp:txXfrm rot="-5400000">
        <a:off x="1511739" y="3021084"/>
        <a:ext cx="975671" cy="1121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225A1-478E-4381-923A-86FD812E7583}" type="datetimeFigureOut">
              <a:rPr lang="en-US" smtClean="0"/>
              <a:t>04-May-17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7EA48-419B-436B-B7E6-7F954D686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8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F0F5A17-4E93-4354-AD26-7006F8D5679B}" type="datetimeFigureOut">
              <a:rPr lang="fr-FR" altLang="en-US"/>
              <a:pPr/>
              <a:t>04/05/2017</a:t>
            </a:fld>
            <a:endParaRPr lang="fr-FR" alt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2AD70AE-2371-474C-ABB2-06DC30D3D6A9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1564689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70AE-2371-474C-ABB2-06DC30D3D6A9}" type="slidenum">
              <a:rPr lang="fr-FR" altLang="en-US" smtClean="0"/>
              <a:pPr/>
              <a:t>1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649334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en-US" smtClean="0"/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39A405E-2C5F-4B95-BBC0-33E1A1BA7816}" type="slidenum">
              <a:rPr lang="fr-FR" altLang="en-US" sz="1200"/>
              <a:pPr eaLnBrk="1" hangingPunct="1"/>
              <a:t>2</a:t>
            </a:fld>
            <a:endParaRPr lang="fr-FR" altLang="en-US" sz="1200"/>
          </a:p>
        </p:txBody>
      </p:sp>
    </p:spTree>
    <p:extLst>
      <p:ext uri="{BB962C8B-B14F-4D97-AF65-F5344CB8AC3E}">
        <p14:creationId xmlns:p14="http://schemas.microsoft.com/office/powerpoint/2010/main" val="2084523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70AE-2371-474C-ABB2-06DC30D3D6A9}" type="slidenum">
              <a:rPr lang="fr-FR" altLang="en-US" smtClean="0"/>
              <a:pPr/>
              <a:t>13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27547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CA3D9A-6276-4411-97A5-8EC8BE8961BA}" type="slidenum">
              <a:rPr lang="en-GB" altLang="en-US"/>
              <a:pPr/>
              <a:t>27</a:t>
            </a:fld>
            <a:endParaRPr lang="en-GB" altLang="en-US"/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720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176BE4-DBDE-4BE7-80F5-7A7B07752DE7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5B024F-36A5-4850-BC0B-C319A48BF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87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2F6F5F-9650-4638-9311-9E53B6362126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745D6-8E4A-4284-85DC-EB35BBC371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FC711C-D1E4-49CE-9F43-5DCBE4879E83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0A2DCE-1BED-465B-806F-5F410CCA05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874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109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665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84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82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42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748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195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3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0"/>
            <a:ext cx="9155150" cy="5143500"/>
          </a:xfrm>
          <a:prstGeom prst="roundRect">
            <a:avLst>
              <a:gd name="adj" fmla="val 4526"/>
            </a:avLst>
          </a:prstGeom>
          <a:solidFill>
            <a:schemeClr val="lt1">
              <a:alpha val="0"/>
            </a:schemeClr>
          </a:solidFill>
          <a:ln w="3175" cmpd="sng">
            <a:solidFill>
              <a:srgbClr val="FF0066">
                <a:alpha val="88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7589" y="-5459"/>
            <a:ext cx="557561" cy="274637"/>
          </a:xfrm>
          <a:prstGeom prst="round2DiagRect">
            <a:avLst/>
          </a:prstGeom>
          <a:solidFill>
            <a:srgbClr val="FF0066"/>
          </a:solidFill>
          <a:ln>
            <a:solidFill>
              <a:srgbClr val="7030A0"/>
            </a:solidFill>
          </a:ln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6CE353D5-201E-490D-8D97-F45BF215730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745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98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5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>
                <a:solidFill>
                  <a:prstClr val="white"/>
                </a:solidFill>
              </a:rPr>
              <a:pPr/>
              <a:t>04-May-17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99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76BE4-DBDE-4BE7-80F5-7A7B07752DE7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B024F-36A5-4850-BC0B-C319A48BF69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6522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0" y="0"/>
            <a:ext cx="9155150" cy="5143500"/>
          </a:xfrm>
          <a:prstGeom prst="roundRect">
            <a:avLst>
              <a:gd name="adj" fmla="val 4526"/>
            </a:avLst>
          </a:prstGeom>
          <a:solidFill>
            <a:schemeClr val="lt1">
              <a:alpha val="0"/>
            </a:schemeClr>
          </a:solidFill>
          <a:ln w="3175" cmpd="sng">
            <a:solidFill>
              <a:srgbClr val="FF0066">
                <a:alpha val="88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39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33E5-EC96-4F2B-8E4E-02B9145FD499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57C5-2208-4A5E-9B36-BF588704F5F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1727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F13B6-A71F-4655-BC24-A73335490FE2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CABE-08F7-4BB2-9C65-2A08EDCE223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204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E0522-B107-4093-A44A-F92E40E7CFE5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20E0-FFF9-4C00-AE51-C5B11BCA3DC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3780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E8FFB-4006-4B0F-9A62-C4448AD05DF9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7771C-BC86-4DF2-93E7-B9FF5745C86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1180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F085-EACB-4587-9936-E7E060C3D414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FA982-C83E-4271-871C-FE6DE773FBC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00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EA33E5-EC96-4F2B-8E4E-02B9145FD499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257C5-2208-4A5E-9B36-BF588704F5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66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1B7A-4BF5-4A6E-951B-8E6E4A14E6C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105F3-497A-4A1F-9ECF-4B7D4298B84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554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5A05-4D39-4320-A2CF-322757C5D8A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0439-530A-410A-87FD-E989A6EA1EC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845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8B5AC-3E2E-4E4D-B49F-E26568B5C33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30E6-0D1C-4E20-895A-8EA5C491CD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14808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8B5AC-3E2E-4E4D-B49F-E26568B5C33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30E6-0D1C-4E20-895A-8EA5C491CD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589571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8B5AC-3E2E-4E4D-B49F-E26568B5C33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30E6-0D1C-4E20-895A-8EA5C491CDC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8033068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8B5AC-3E2E-4E4D-B49F-E26568B5C33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30E6-0D1C-4E20-895A-8EA5C491CD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518399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8B5AC-3E2E-4E4D-B49F-E26568B5C33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30E6-0D1C-4E20-895A-8EA5C491CD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4379757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8B5AC-3E2E-4E4D-B49F-E26568B5C33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30E6-0D1C-4E20-895A-8EA5C491CD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2347196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6F5F-9650-4638-9311-9E53B6362126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45D6-8E4A-4284-85DC-EB35BBC371F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0415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711C-D1E4-49CE-9F43-5DCBE4879E83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2DCE-1BED-465B-806F-5F410CCA05A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21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BF13B6-A71F-4655-BC24-A73335490FE2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7CABE-08F7-4BB2-9C65-2A08EDCE22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86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EE0522-B107-4093-A44A-F92E40E7CFE5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F320E0-FFF9-4C00-AE51-C5B11BCA3D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84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CE8FFB-4006-4B0F-9A62-C4448AD05DF9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E7771C-BC86-4DF2-93E7-B9FF5745C8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19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21F085-EACB-4587-9936-E7E060C3D414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FA982-C83E-4271-871C-FE6DE773FB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4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01B7A-4BF5-4A6E-951B-8E6E4A14E6C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4105F3-497A-4A1F-9ECF-4B7D4298B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10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625A05-4D39-4320-A2CF-322757C5D8A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AD0439-530A-410A-87FD-E989A6EA1E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341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Click to edit Master text styles</a:t>
            </a:r>
          </a:p>
          <a:p>
            <a:pPr lvl="1"/>
            <a:r>
              <a:rPr lang="fr-FR" altLang="en-US" smtClean="0"/>
              <a:t>Second level</a:t>
            </a:r>
          </a:p>
          <a:p>
            <a:pPr lvl="2"/>
            <a:r>
              <a:rPr lang="fr-FR" altLang="en-US" smtClean="0"/>
              <a:t>Third level</a:t>
            </a:r>
          </a:p>
          <a:p>
            <a:pPr lvl="3"/>
            <a:r>
              <a:rPr lang="fr-FR" altLang="en-US" smtClean="0"/>
              <a:t>Fourth level</a:t>
            </a:r>
          </a:p>
          <a:p>
            <a:pPr lvl="4"/>
            <a:r>
              <a:rPr lang="fr-FR" altLang="en-US" smtClean="0"/>
              <a:t>Fifth level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9028B5AC-3E2E-4E4D-B49F-E26568B5C33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E7330E6-0D1C-4E20-895A-8EA5C491CD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57175" fontAlgn="auto">
              <a:spcBef>
                <a:spcPts val="0"/>
              </a:spcBef>
              <a:spcAft>
                <a:spcPts val="0"/>
              </a:spcAft>
            </a:pPr>
            <a:fld id="{09B482E8-6E0E-1B4F-B1FD-C69DB9E858D9}" type="datetimeFigureOut">
              <a:rPr lang="en-US" smtClean="0">
                <a:solidFill>
                  <a:prstClr val="white"/>
                </a:solidFill>
                <a:latin typeface="Calibri" panose="020F0502020204030204"/>
                <a:ea typeface="+mn-ea"/>
              </a:rPr>
              <a:pPr defTabSz="257175" fontAlgn="auto">
                <a:spcBef>
                  <a:spcPts val="0"/>
                </a:spcBef>
                <a:spcAft>
                  <a:spcPts val="0"/>
                </a:spcAft>
              </a:pPr>
              <a:t>04-May-17</a:t>
            </a:fld>
            <a:endParaRPr lang="en-US" dirty="0">
              <a:solidFill>
                <a:prstClr val="white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57175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57175" fontAlgn="auto">
              <a:spcBef>
                <a:spcPts val="0"/>
              </a:spcBef>
              <a:spcAft>
                <a:spcPts val="0"/>
              </a:spcAft>
            </a:pPr>
            <a:fld id="{D57F1E4F-1CFF-5643-939E-217C01CDF565}" type="slidenum">
              <a:rPr lang="en-US" smtClean="0">
                <a:solidFill>
                  <a:srgbClr val="00C6BB"/>
                </a:solidFill>
                <a:latin typeface="Calibri" panose="020F0502020204030204"/>
                <a:ea typeface="+mn-ea"/>
              </a:rPr>
              <a:pPr defTabSz="257175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00C6BB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666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028B5AC-3E2E-4E4D-B49F-E26568B5C33F}" type="datetime1">
              <a:rPr lang="en-US" altLang="en-US" smtClean="0"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E7330E6-0D1C-4E20-895A-8EA5C491CD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144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docs/MeasuringError.html" TargetMode="External"/><Relationship Id="rId2" Type="http://schemas.openxmlformats.org/officeDocument/2006/relationships/hyperlink" Target="http://scikit-learn.org/stable/documentatio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dataschool/featured" TargetMode="External"/><Relationship Id="rId4" Type="http://schemas.openxmlformats.org/officeDocument/2006/relationships/hyperlink" Target="http://blog.kaggle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obel_Prize_in_Economics" TargetMode="External"/><Relationship Id="rId2" Type="http://schemas.openxmlformats.org/officeDocument/2006/relationships/hyperlink" Target="http://en.wikipedia.org/wiki/Turing_Aw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333751"/>
            <a:ext cx="9144000" cy="830996"/>
          </a:xfrm>
          <a:prstGeom prst="rect">
            <a:avLst/>
          </a:prstGeom>
          <a:solidFill>
            <a:srgbClr val="E028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DF283A"/>
              </a:solidFill>
            </a:endParaRPr>
          </a:p>
        </p:txBody>
      </p:sp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0" y="3333750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chemeClr val="bg1"/>
                </a:solidFill>
                <a:latin typeface="Bebas Neue" charset="0"/>
              </a:rPr>
              <a:t>MACHINE </a:t>
            </a:r>
            <a:r>
              <a:rPr lang="en-US" altLang="en-US" b="1" dirty="0" smtClean="0">
                <a:solidFill>
                  <a:schemeClr val="bg1"/>
                </a:solidFill>
                <a:latin typeface="Bebas Neue" charset="0"/>
              </a:rPr>
              <a:t>LEARNING BASED WEBAPP </a:t>
            </a:r>
            <a:r>
              <a:rPr lang="en-US" altLang="en-US" b="1" dirty="0" smtClean="0">
                <a:solidFill>
                  <a:schemeClr val="bg1"/>
                </a:solidFill>
                <a:latin typeface="Bebas Neue" charset="0"/>
              </a:rPr>
              <a:t>IMPLEMENTATION </a:t>
            </a:r>
            <a:r>
              <a:rPr lang="en-US" altLang="en-US" b="1" dirty="0" smtClean="0">
                <a:solidFill>
                  <a:schemeClr val="bg1"/>
                </a:solidFill>
                <a:latin typeface="Bebas Neue" charset="0"/>
              </a:rPr>
              <a:t>TO PREDICT INDIAN </a:t>
            </a:r>
            <a:r>
              <a:rPr lang="en-US" altLang="en-US" b="1" dirty="0" smtClean="0">
                <a:solidFill>
                  <a:schemeClr val="bg1"/>
                </a:solidFill>
                <a:latin typeface="Bebas Neue" charset="0"/>
              </a:rPr>
              <a:t>INFLATION RATE</a:t>
            </a:r>
            <a:endParaRPr lang="en-US" altLang="en-US" b="1" dirty="0">
              <a:solidFill>
                <a:schemeClr val="bg1"/>
              </a:solidFill>
              <a:latin typeface="Bebas Neue" charset="0"/>
            </a:endParaRPr>
          </a:p>
        </p:txBody>
      </p:sp>
      <p:pic>
        <p:nvPicPr>
          <p:cNvPr id="14340" name="Image 2" descr="AI-Desktop-V3-stud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080441"/>
            <a:ext cx="3440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 : </a:t>
            </a:r>
          </a:p>
          <a:p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CHESHTA,KUNAL,NIDHI,NIKHIL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8605" y="4088235"/>
            <a:ext cx="3025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Under The Guidance Of: </a:t>
            </a:r>
          </a:p>
          <a:p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Ms. Astha Goyal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6619A-3E14-403C-BB4D-8354B70B572C}" type="datetime1">
              <a:rPr lang="en-US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04-May-17</a:t>
            </a:fld>
            <a:endParaRPr lang="en-US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Btech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Major Project :Machine Learning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11474" r="5732" b="9697"/>
          <a:stretch/>
        </p:blipFill>
        <p:spPr>
          <a:xfrm>
            <a:off x="7823612" y="0"/>
            <a:ext cx="1320388" cy="397511"/>
          </a:xfrm>
          <a:prstGeom prst="rect">
            <a:avLst/>
          </a:prstGeom>
        </p:spPr>
      </p:pic>
      <p:pic>
        <p:nvPicPr>
          <p:cNvPr id="10" name="Picture 2" descr="Image result for andrew ng machine learning b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86" y="708590"/>
            <a:ext cx="2425327" cy="311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01802251"/>
              </p:ext>
            </p:extLst>
          </p:nvPr>
        </p:nvGraphicFramePr>
        <p:xfrm>
          <a:off x="1605642" y="762000"/>
          <a:ext cx="7892786" cy="4060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2256196" y="2384571"/>
            <a:ext cx="2471056" cy="81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TYPES</a:t>
            </a:r>
            <a:endParaRPr lang="en-US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8" name="Picture 2" descr="Image result for andrew ng machine learning bo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615" y="-38101"/>
            <a:ext cx="2997200" cy="38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5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7086" y="-5459"/>
            <a:ext cx="5688848" cy="704658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9" b="12499"/>
          <a:stretch/>
        </p:blipFill>
        <p:spPr>
          <a:xfrm>
            <a:off x="457200" y="699199"/>
            <a:ext cx="8344830" cy="3737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66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 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46496764"/>
              </p:ext>
            </p:extLst>
          </p:nvPr>
        </p:nvGraphicFramePr>
        <p:xfrm>
          <a:off x="957942" y="1275459"/>
          <a:ext cx="7541675" cy="3265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75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366909E-6C02-4202-A4F3-20B6D7D4E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>
                                            <p:graphicEl>
                                              <a:dgm id="{6366909E-6C02-4202-A4F3-20B6D7D4E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>
                                            <p:graphicEl>
                                              <a:dgm id="{6366909E-6C02-4202-A4F3-20B6D7D4E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2C6CA019-B514-4BA1-B151-43C82A0C4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graphicEl>
                                              <a:dgm id="{2C6CA019-B514-4BA1-B151-43C82A0C4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graphicEl>
                                              <a:dgm id="{2C6CA019-B514-4BA1-B151-43C82A0C4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E161C0C-7D4D-4B6D-9A53-3B89D8549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graphicEl>
                                              <a:dgm id="{3E161C0C-7D4D-4B6D-9A53-3B89D8549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graphicEl>
                                              <a:dgm id="{3E161C0C-7D4D-4B6D-9A53-3B89D8549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8165D9E1-8ED7-4DD9-AD28-A18AE30F5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graphicEl>
                                              <a:dgm id="{8165D9E1-8ED7-4DD9-AD28-A18AE30F5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graphicEl>
                                              <a:dgm id="{8165D9E1-8ED7-4DD9-AD28-A18AE30F5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1175656" y="0"/>
            <a:ext cx="6542315" cy="715089"/>
          </a:xfrm>
          <a:prstGeom prst="roundRect">
            <a:avLst/>
          </a:prstGeom>
          <a:noFill/>
          <a:ln>
            <a:solidFill>
              <a:srgbClr val="0070C0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endParaRPr lang="en-US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Image result for neural network bra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" t="5351" r="-235" b="1620"/>
          <a:stretch/>
        </p:blipFill>
        <p:spPr bwMode="auto">
          <a:xfrm>
            <a:off x="76200" y="778330"/>
            <a:ext cx="8972267" cy="4272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152400" y="125938"/>
            <a:ext cx="8077200" cy="64633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NEURAL </a:t>
            </a:r>
            <a:r>
              <a:rPr lang="en-US" sz="3600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49615" y="1055236"/>
            <a:ext cx="539515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Multi-layer Perceptron (MLP)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 is a supervised learning algorithm that learns a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function </a:t>
            </a:r>
          </a:p>
          <a:p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     by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training on a dataset, </a:t>
            </a:r>
            <a:endParaRPr lang="en-US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</a:endParaRPr>
          </a:p>
          <a:p>
            <a:endParaRPr lang="en-US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Given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a set of features 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and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a target</a:t>
            </a:r>
            <a:r>
              <a:rPr lang="en-US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panose="0205050205050A020403" pitchFamily="18" charset="0"/>
              </a:rPr>
              <a:t>y</a:t>
            </a:r>
            <a:r>
              <a:rPr lang="en-US" alt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,learns a non-linear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function approximator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for regression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. </a:t>
            </a:r>
            <a:endParaRPr lang="en-US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</a:endParaRPr>
          </a:p>
          <a:p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     ‘</a:t>
            </a:r>
            <a:r>
              <a:rPr lang="en-US" altLang="en-US" sz="1600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UNIVERSAL APPROXIMATOR’</a:t>
            </a:r>
          </a:p>
          <a:p>
            <a:endParaRPr lang="en-US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In between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the input and the output layer, there can be one or more non-linear layers, called </a:t>
            </a:r>
            <a:r>
              <a:rPr lang="en-US" altLang="en-US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hidden layers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. Figure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.shows 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</a:rPr>
              <a:t>a one hidden layer MLP with scalar output.</a:t>
            </a:r>
            <a:r>
              <a:rPr lang="en-U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10" name="Picture 2" descr="../_images/multilayerperceptron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882" y="840443"/>
            <a:ext cx="3710118" cy="376645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f(\cdot): R^m \rightarrow R^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22" y="1401930"/>
            <a:ext cx="1297987" cy="1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49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Neural network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6" y="0"/>
            <a:ext cx="7685313" cy="425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rved Down Arrow 8"/>
          <p:cNvSpPr/>
          <p:nvPr/>
        </p:nvSpPr>
        <p:spPr>
          <a:xfrm rot="9316498">
            <a:off x="4598195" y="3581164"/>
            <a:ext cx="3087162" cy="1322417"/>
          </a:xfrm>
          <a:prstGeom prst="curvedDownArrow">
            <a:avLst>
              <a:gd name="adj1" fmla="val 11181"/>
              <a:gd name="adj2" fmla="val 50000"/>
              <a:gd name="adj3" fmla="val 7915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9353713">
            <a:off x="5301252" y="3537558"/>
            <a:ext cx="219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panose="020F0502020204030204"/>
                <a:ea typeface="+mn-ea"/>
              </a:rPr>
              <a:t>BACKPROPOGATION</a:t>
            </a:r>
            <a:endParaRPr lang="en-US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5122" name="Picture 2" descr="Image result for SIGMO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63286"/>
            <a:ext cx="1970314" cy="111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79183" y="79233"/>
            <a:ext cx="7109758" cy="85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STOCHASTIC GRADIENT DESCENT ANIMATION FOR ERROR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923"/>
            <a:ext cx="9144000" cy="3528967"/>
          </a:xfrm>
        </p:spPr>
      </p:pic>
      <p:pic>
        <p:nvPicPr>
          <p:cNvPr id="2050" name="Picture 2" descr="Image result for stochastic gradient descent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44825" r="-269" b="27834"/>
          <a:stretch/>
        </p:blipFill>
        <p:spPr bwMode="auto">
          <a:xfrm>
            <a:off x="5590483" y="484415"/>
            <a:ext cx="3396916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11" y="206375"/>
            <a:ext cx="8825501" cy="857250"/>
          </a:xfrm>
        </p:spPr>
        <p:txBody>
          <a:bodyPr/>
          <a:lstStyle/>
          <a:p>
            <a:pPr algn="l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ADVANTAGES &amp; DISADVANTAGES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spcBef>
                <a:spcPct val="0"/>
              </a:spcBef>
              <a:buNone/>
            </a:pPr>
            <a:r>
              <a:rPr lang="en-US" altLang="en-US" sz="1600" dirty="0" smtClean="0">
                <a:solidFill>
                  <a:srgbClr val="DF2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 sz="1600" dirty="0">
                <a:solidFill>
                  <a:srgbClr val="DF2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of Multi-layer Perceptron are:</a:t>
            </a:r>
          </a:p>
          <a:p>
            <a:pPr marL="280988" lvl="0" indent="0" defTabSz="914400">
              <a:spcBef>
                <a:spcPct val="0"/>
              </a:spcBef>
              <a:buFontTx/>
              <a:buChar char="•"/>
              <a:tabLst>
                <a:tab pos="112713" algn="l"/>
              </a:tabLst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 to learn non-linear models.</a:t>
            </a:r>
          </a:p>
          <a:p>
            <a:pPr marL="280988" lvl="0" indent="0" defTabSz="914400">
              <a:spcBef>
                <a:spcPct val="0"/>
              </a:spcBef>
              <a:buFontTx/>
              <a:buChar char="•"/>
              <a:tabLst>
                <a:tab pos="112713" algn="l"/>
              </a:tabLst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 to learn models in real-time (on-line learning)</a:t>
            </a:r>
          </a:p>
          <a:p>
            <a:pPr marL="280988" lvl="0" indent="0" defTabSz="914400">
              <a:spcBef>
                <a:spcPct val="0"/>
              </a:spcBef>
              <a:buNone/>
              <a:tabLst>
                <a:tab pos="112713" algn="l"/>
              </a:tabLst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914400">
              <a:spcBef>
                <a:spcPct val="0"/>
              </a:spcBef>
              <a:buNone/>
            </a:pPr>
            <a:r>
              <a:rPr lang="en-US" altLang="en-US" sz="1600" dirty="0">
                <a:solidFill>
                  <a:srgbClr val="DF2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disadvantages of Multi-layer Perceptron (MLP) include:</a:t>
            </a:r>
          </a:p>
          <a:p>
            <a:pPr marL="280988" lvl="0" indent="0" defTabSz="914400">
              <a:spcBef>
                <a:spcPct val="0"/>
              </a:spcBef>
              <a:buFontTx/>
              <a:buChar char="•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 with hidden layers have a non-convex loss function where there exists more than one local minimum. Therefore different random weight initializations can lead to different validation accuracy.</a:t>
            </a:r>
          </a:p>
          <a:p>
            <a:pPr marL="280988" lvl="0" indent="0" defTabSz="914400">
              <a:spcBef>
                <a:spcPct val="0"/>
              </a:spcBef>
              <a:buFontTx/>
              <a:buChar char="•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 requires tuning a number of hyper parameters such as the number of hidden neurons, layers, and iterations.</a:t>
            </a:r>
          </a:p>
          <a:p>
            <a:pPr marL="280988" lvl="0" indent="0" defTabSz="914400">
              <a:spcBef>
                <a:spcPct val="0"/>
              </a:spcBef>
              <a:buFontTx/>
              <a:buChar char="•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 is sensitive to feature scaling.</a:t>
            </a:r>
          </a:p>
          <a:p>
            <a:pPr marL="0" lvl="0" indent="0" defTabSz="914400">
              <a:spcBef>
                <a:spcPct val="0"/>
              </a:spcBef>
              <a:buNone/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95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818" y="131859"/>
            <a:ext cx="8414657" cy="1279975"/>
          </a:xfrm>
          <a:ln>
            <a:noFill/>
          </a:ln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RANDOM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FORESTS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 DECISION TREES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pic>
        <p:nvPicPr>
          <p:cNvPr id="1026" name="Picture 2" descr="Image result for random for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" y="1329873"/>
            <a:ext cx="4762500" cy="3171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26" y="1572896"/>
            <a:ext cx="3739243" cy="31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5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206375"/>
            <a:ext cx="8229600" cy="857250"/>
          </a:xfrm>
        </p:spPr>
        <p:txBody>
          <a:bodyPr/>
          <a:lstStyle/>
          <a:p>
            <a:pPr algn="l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68" y="1063625"/>
            <a:ext cx="5302830" cy="290919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82568" y="1365151"/>
            <a:ext cx="365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(or random forests) is an ensemble classifier that consists of many decision trees and outputs the class that is the mode of the class's output by individual trees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Decision Trees (DTs)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 are supervised learning method used for classification and regression. The goal is to create a model that predicts the value of a target variable by learning simple decision rules inferred from the data features.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2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-17463" y="-17463"/>
            <a:ext cx="2762251" cy="5172076"/>
          </a:xfrm>
          <a:custGeom>
            <a:avLst/>
            <a:gdLst>
              <a:gd name="connsiteX0" fmla="*/ 0 w 2657034"/>
              <a:gd name="connsiteY0" fmla="*/ 8355 h 5171698"/>
              <a:gd name="connsiteX1" fmla="*/ 2657034 w 2657034"/>
              <a:gd name="connsiteY1" fmla="*/ 0 h 5171698"/>
              <a:gd name="connsiteX2" fmla="*/ 1996954 w 2657034"/>
              <a:gd name="connsiteY2" fmla="*/ 5163343 h 5171698"/>
              <a:gd name="connsiteX3" fmla="*/ 16711 w 2657034"/>
              <a:gd name="connsiteY3" fmla="*/ 5171698 h 5171698"/>
              <a:gd name="connsiteX4" fmla="*/ 0 w 2657034"/>
              <a:gd name="connsiteY4" fmla="*/ 8355 h 517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7034" h="5171698">
                <a:moveTo>
                  <a:pt x="0" y="8355"/>
                </a:moveTo>
                <a:lnTo>
                  <a:pt x="2657034" y="0"/>
                </a:lnTo>
                <a:lnTo>
                  <a:pt x="1996954" y="5163343"/>
                </a:lnTo>
                <a:lnTo>
                  <a:pt x="16711" y="5171698"/>
                </a:lnTo>
                <a:cubicBezTo>
                  <a:pt x="11141" y="3450584"/>
                  <a:pt x="5570" y="1729469"/>
                  <a:pt x="0" y="8355"/>
                </a:cubicBezTo>
                <a:close/>
              </a:path>
            </a:pathLst>
          </a:custGeom>
          <a:solidFill>
            <a:srgbClr val="E028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81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82825" y="-1651000"/>
            <a:ext cx="4310063" cy="782637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2863850" y="207963"/>
            <a:ext cx="6148388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</a:t>
            </a:r>
            <a:r>
              <a:rPr lang="en-IN" sz="1600" dirty="0" smtClean="0"/>
              <a:t> OF MACHINE LEARNING </a:t>
            </a:r>
            <a:r>
              <a:rPr lang="en-IN" sz="1600" dirty="0" smtClean="0"/>
              <a:t>MODELS THROUGH FLASK REST API </a:t>
            </a:r>
            <a:r>
              <a:rPr lang="en-IN" sz="1600" dirty="0" smtClean="0"/>
              <a:t>TO PREDICT INDIAN INFLATION RATE USING PYTHON OSL(</a:t>
            </a:r>
            <a:r>
              <a:rPr lang="en-IN" dirty="0" smtClean="0"/>
              <a:t>OPEN SOURCE LICENSE</a:t>
            </a:r>
            <a:r>
              <a:rPr lang="en-IN" sz="1600" dirty="0" smtClean="0"/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16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 COMPARATIVE STUDY OF THE POTENTIAL OF MACHINE LEARNING MODELS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16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Let’s Start the Presentation!</a:t>
            </a:r>
          </a:p>
        </p:txBody>
      </p:sp>
      <p:sp>
        <p:nvSpPr>
          <p:cNvPr id="15364" name="TextBox 2"/>
          <p:cNvSpPr txBox="1">
            <a:spLocks noChangeArrowheads="1"/>
          </p:cNvSpPr>
          <p:nvPr/>
        </p:nvSpPr>
        <p:spPr bwMode="auto">
          <a:xfrm>
            <a:off x="-17463" y="415024"/>
            <a:ext cx="2762251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IN" sz="3800" b="1" spc="-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  <a:endParaRPr lang="fr-FR" altLang="en-US" sz="3800" b="1" spc="-3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/>
            <a:endParaRPr lang="fr-F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/>
            <a:endParaRPr lang="fr-FR" alt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/>
            <a:endParaRPr lang="fr-FR" alt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/>
            <a:endParaRPr lang="fr-F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eaLnBrk="1" hangingPunct="1"/>
            <a:endParaRPr lang="fr-F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25425" y="2168525"/>
            <a:ext cx="104457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CF925-174D-48D4-9EDE-55006D4F2222}" type="datetime1">
              <a:rPr lang="en-US" altLang="en-US" smtClean="0"/>
              <a:t>04-May-17</a:t>
            </a:fld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7589" y="-5459"/>
            <a:ext cx="557561" cy="274637"/>
          </a:xfrm>
        </p:spPr>
        <p:txBody>
          <a:bodyPr/>
          <a:lstStyle/>
          <a:p>
            <a:fld id="{6CE353D5-201E-490D-8D97-F45BF2157300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24200" y="2733834"/>
            <a:ext cx="4467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fontAlgn="auto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ARTIFICIAL NEURAL NETWORKS (ANN) </a:t>
            </a:r>
          </a:p>
          <a:p>
            <a:pPr marL="400050" indent="-400050" fontAlgn="auto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K-NEIGHBORS </a:t>
            </a:r>
          </a:p>
          <a:p>
            <a:pPr marL="400050" indent="-400050" fontAlgn="auto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DECISION TREES</a:t>
            </a:r>
          </a:p>
          <a:p>
            <a:pPr marL="400050" indent="-400050" fontAlgn="auto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FORESTS.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354"/>
            <a:ext cx="4453847" cy="857250"/>
          </a:xfrm>
        </p:spPr>
        <p:txBody>
          <a:bodyPr/>
          <a:lstStyle/>
          <a:p>
            <a:pPr algn="l"/>
            <a:r>
              <a:rPr lang="en-US" sz="4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4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5" y="1519804"/>
            <a:ext cx="8697685" cy="3384777"/>
          </a:xfrm>
        </p:spPr>
        <p:txBody>
          <a:bodyPr/>
          <a:lstStyle/>
          <a:p>
            <a:pPr>
              <a:buNone/>
            </a:pPr>
            <a:r>
              <a:rPr lang="en-US" sz="1600" dirty="0" smtClean="0">
                <a:solidFill>
                  <a:srgbClr val="E02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ADVANTAGES OF RANDOM FOREST ARE: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 is one of the most accurate learning algorithms available. for many data sets, it produces a highly accurate classifier.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runs efficiently on large databases.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can handle thousands of input variables without variable deletion.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has an effective method for estimating missing data and maintains accuracy when a large proportion of the data are missing.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pic>
        <p:nvPicPr>
          <p:cNvPr id="8" name="Picture 2" descr="Image result for random for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43" y="0"/>
            <a:ext cx="2625614" cy="17486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4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 NEAREST NEIGHBOURS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3625"/>
            <a:ext cx="4638032" cy="38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2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PRINCIPLE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724400" cy="3100630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principle behind nearest neighbor methods is to find a predefined number of training samples closest in distance to the new point, and predict the label from these. 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samples can be a user-defined constant (k-nearest neighbor learning), or vary based on the local density of points (radius-based neighbor learning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 measure: standard Euclidean distance is the most common choice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8494" y="1493594"/>
            <a:ext cx="3119095" cy="280718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7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7" y="43881"/>
            <a:ext cx="8229600" cy="1063625"/>
          </a:xfrm>
        </p:spPr>
        <p:txBody>
          <a:bodyPr/>
          <a:lstStyle/>
          <a:p>
            <a:pPr algn="l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METHODOLOGY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7" y="1205138"/>
            <a:ext cx="8763001" cy="3366861"/>
          </a:xfrm>
        </p:spPr>
        <p:txBody>
          <a:bodyPr/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– DATAFRAME (PANDAS LIBRARY FUNCTIONS)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CONVERSION (NUMPY) 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TEST SPLIT (SKLEARN)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(SKLEARN)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SEARCHCV (SKLEARN)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SQUARED ERROR METRICE (SKLEARN)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PLOT(MATHPLOTIB)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SAVED (PICKLE)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API MODEL (FLASK) 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 CSS AND HTML TEMPLATES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HOST  SERVER AND PREDICTION</a:t>
            </a:r>
          </a:p>
          <a:p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11474" r="5732" b="9697"/>
          <a:stretch/>
        </p:blipFill>
        <p:spPr>
          <a:xfrm>
            <a:off x="6019800" y="464442"/>
            <a:ext cx="2688771" cy="8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17-05-03_19h58_0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779" y="0"/>
            <a:ext cx="9147779" cy="48675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428" y="1045028"/>
            <a:ext cx="782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DF2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FLASK REST API :MACHINE LEARNING </a:t>
            </a:r>
            <a:endParaRPr lang="en-US" sz="2400" dirty="0">
              <a:solidFill>
                <a:srgbClr val="DF2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7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7838"/>
            <a:ext cx="4648200" cy="71885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WHY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1241"/>
            <a:ext cx="8229600" cy="3394075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great general-purpose programming language on its own, but with the help of a few popular libraries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umpy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atplotlib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Learn)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becomes a powerful environment for scientific computing.</a:t>
            </a: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113315" y="2039514"/>
            <a:ext cx="5717338" cy="297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22352" rIns="34290" bIns="3429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791" indent="-285750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for applications</a:t>
            </a:r>
          </a:p>
          <a:p>
            <a:pPr marL="666557" lvl="1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Ease of use</a:t>
            </a:r>
          </a:p>
          <a:p>
            <a:pPr marL="666557" lvl="1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and easy to install package</a:t>
            </a:r>
          </a:p>
          <a:p>
            <a:pPr marL="666557" lvl="1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general-purpose high level language: Python </a:t>
            </a:r>
          </a:p>
          <a:p>
            <a:pPr marL="360791" indent="-285750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standards</a:t>
            </a:r>
          </a:p>
          <a:p>
            <a:pPr marL="666557" lvl="1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State-of-the-art algorithms</a:t>
            </a:r>
          </a:p>
          <a:p>
            <a:pPr marL="666557" lvl="1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quality bindings: performance and fine control </a:t>
            </a:r>
          </a:p>
          <a:p>
            <a:pPr marL="360791" indent="-285750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pPr marL="666557" lvl="1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BSD license</a:t>
            </a:r>
          </a:p>
          <a:p>
            <a:pPr marL="666557" lvl="1">
              <a:buSzPct val="45000"/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driven</a:t>
            </a:r>
          </a:p>
          <a:p>
            <a:pPr marL="360791" indent="-285750">
              <a:buFont typeface="Wingdings" panose="05000000000000000000" pitchFamily="2" charset="2"/>
              <a:buChar char="ü"/>
              <a:tabLst>
                <a:tab pos="303526" algn="l"/>
                <a:tab pos="377447" algn="l"/>
                <a:tab pos="694413" algn="l"/>
                <a:tab pos="1011380" algn="l"/>
                <a:tab pos="1328345" algn="l"/>
                <a:tab pos="1645311" algn="l"/>
                <a:tab pos="1962277" algn="l"/>
                <a:tab pos="2279243" algn="l"/>
                <a:tab pos="2596208" algn="l"/>
                <a:tab pos="2913175" algn="l"/>
                <a:tab pos="3230141" algn="l"/>
                <a:tab pos="3547107" algn="l"/>
                <a:tab pos="3864072" algn="l"/>
                <a:tab pos="4181039" algn="l"/>
                <a:tab pos="4498004" algn="l"/>
                <a:tab pos="4814970" algn="l"/>
                <a:tab pos="5131936" algn="l"/>
                <a:tab pos="5448902" algn="l"/>
                <a:tab pos="5765868" algn="l"/>
                <a:tab pos="6082834" algn="l"/>
                <a:tab pos="6399800" algn="l"/>
              </a:tabLst>
            </a:pPr>
            <a:endParaRPr lang="en-GB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-531558" y="2670824"/>
            <a:ext cx="4210710" cy="86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22352" rIns="68580" bIns="3429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tabLst>
                <a:tab pos="0" algn="l"/>
                <a:tab pos="315846" algn="l"/>
                <a:tab pos="632813" algn="l"/>
                <a:tab pos="949778" algn="l"/>
                <a:tab pos="1266744" algn="l"/>
                <a:tab pos="1583710" algn="l"/>
                <a:tab pos="1900676" algn="l"/>
                <a:tab pos="2217641" algn="l"/>
                <a:tab pos="2534608" algn="l"/>
                <a:tab pos="2851574" algn="l"/>
                <a:tab pos="3168539" algn="l"/>
                <a:tab pos="3485505" algn="l"/>
                <a:tab pos="3802472" algn="l"/>
                <a:tab pos="4119437" algn="l"/>
                <a:tab pos="4436403" algn="l"/>
                <a:tab pos="4753369" algn="l"/>
                <a:tab pos="5070335" algn="l"/>
                <a:tab pos="5387301" algn="l"/>
                <a:tab pos="5704267" algn="l"/>
                <a:tab pos="6021233" algn="l"/>
                <a:tab pos="6338199" algn="l"/>
              </a:tabLst>
            </a:pPr>
            <a:r>
              <a:rPr lang="en-GB" altLang="en-US" smtClean="0"/>
              <a:t>SKLEARN</a:t>
            </a:r>
            <a:endParaRPr lang="en-GB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9" y="3366046"/>
            <a:ext cx="1075238" cy="38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11474" r="5732" b="9697"/>
          <a:stretch/>
        </p:blipFill>
        <p:spPr>
          <a:xfrm>
            <a:off x="7217228" y="148106"/>
            <a:ext cx="1752600" cy="52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5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3qeqpr26caki16dnhd19sv6by6v.wpengine.netdna-cdn.com/wp-content/uploads/2014/04/scikit-lea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4" y="-195943"/>
            <a:ext cx="8632371" cy="601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3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0875361"/>
              </p:ext>
            </p:extLst>
          </p:nvPr>
        </p:nvGraphicFramePr>
        <p:xfrm>
          <a:off x="881743" y="315686"/>
          <a:ext cx="6335486" cy="43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292" name="Picture 4" descr="Image result for machine learning BO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3" y="1719943"/>
            <a:ext cx="4790558" cy="29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681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" t="1" r="8354" b="-7413"/>
          <a:stretch/>
        </p:blipFill>
        <p:spPr>
          <a:xfrm>
            <a:off x="43542" y="-5460"/>
            <a:ext cx="9024258" cy="541565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06-May-17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28</a:t>
            </a:fld>
            <a:endParaRPr lang="en-US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0086" y="1719943"/>
            <a:ext cx="2982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 SCALING 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USING MIN MAX SCALER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 rot="10800000" flipV="1">
            <a:off x="3864429" y="2515794"/>
            <a:ext cx="3799114" cy="37314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X_std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cs typeface="Arial" panose="020B0604020202020204" pitchFamily="34" charset="0"/>
              </a:rPr>
              <a:t>-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cs typeface="Arial" panose="020B0604020202020204" pitchFamily="34" charset="0"/>
              </a:rPr>
              <a:t>.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min)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cs typeface="Arial" panose="020B0604020202020204" pitchFamily="34" charset="0"/>
              </a:rPr>
              <a:t>/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cs typeface="Arial" panose="020B0604020202020204" pitchFamily="34" charset="0"/>
              </a:rPr>
              <a:t>.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max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cs typeface="Arial" panose="020B0604020202020204" pitchFamily="34" charset="0"/>
              </a:rPr>
              <a:t>-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X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cs typeface="Arial" panose="020B0604020202020204" pitchFamily="34" charset="0"/>
              </a:rPr>
              <a:t>.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min) </a:t>
            </a:r>
          </a:p>
        </p:txBody>
      </p:sp>
    </p:spTree>
    <p:extLst>
      <p:ext uri="{BB962C8B-B14F-4D97-AF65-F5344CB8AC3E}">
        <p14:creationId xmlns:p14="http://schemas.microsoft.com/office/powerpoint/2010/main" val="6030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6" y="-10885"/>
            <a:ext cx="8447314" cy="122691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CROSS VALIDATION AND TRAIN TEST SPLITS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86" y="1200150"/>
            <a:ext cx="8447314" cy="3394075"/>
          </a:xfrm>
        </p:spPr>
        <p:txBody>
          <a:bodyPr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model that would just repeat the labels of the samples that it has just seen would have a perfect score but would fail to predict anything useful on yet-unseen data. This situation is called 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 counter this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Train_Test_Split            &amp;                       CROSS_VALIDATION                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06-May-17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pic>
        <p:nvPicPr>
          <p:cNvPr id="14340" name="Picture 4" descr="http://scott.fortmann-roe.com/docs/docs/MeasuringError/hold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2339974"/>
            <a:ext cx="36957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scott.fortmann-roe.com/docs/docs/MeasuringError/crossvalid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38002"/>
            <a:ext cx="2108654" cy="290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5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65261"/>
            <a:ext cx="7511143" cy="510396"/>
          </a:xfrm>
        </p:spPr>
        <p:txBody>
          <a:bodyPr/>
          <a:lstStyle/>
          <a:p>
            <a:pPr algn="l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WE GOING TO LEARN!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24" y="1373188"/>
            <a:ext cx="8229600" cy="3394075"/>
          </a:xfrm>
        </p:spPr>
        <p:txBody>
          <a:bodyPr/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DEMISTYFIED: WHY AND WHERE ML IS APPLIED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TYPES OF LEARNING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AND FEATURE EXTRACTION USING PANDAS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MODELS </a:t>
            </a:r>
          </a:p>
          <a:p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WEB APP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HOW TO CODE ML PROBLEMS USING PYTHON (SKLEARN)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CROSS VALIDATION AND TRAIN TEST SPLIT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MODEL EVALUATION METRICES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PRINCIPLE COMPONENT ANALYSIS (PCA)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 OF INFLATION INDEX- MULTIPLE REGRESSION USING ML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REFRENCES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181519"/>
            <a:ext cx="6019800" cy="62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4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06-May-17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5326" t="-4369" r="6790"/>
          <a:stretch/>
        </p:blipFill>
        <p:spPr>
          <a:xfrm>
            <a:off x="32657" y="-87086"/>
            <a:ext cx="9067800" cy="523058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3124200" y="1592311"/>
            <a:ext cx="4817909" cy="70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GRID SEARCH CV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58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06-May-17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8054" t="43788" r="37342" b="9775"/>
          <a:stretch/>
        </p:blipFill>
        <p:spPr>
          <a:xfrm>
            <a:off x="120315" y="541421"/>
            <a:ext cx="8169443" cy="366119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2951748" y="1943392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EVALUATION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6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71" t="430" r="24016" b="5907"/>
          <a:stretch/>
        </p:blipFill>
        <p:spPr>
          <a:xfrm>
            <a:off x="525379" y="-385010"/>
            <a:ext cx="7937880" cy="5065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6019800" y="149611"/>
            <a:ext cx="4628666" cy="89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72716" y="1698071"/>
            <a:ext cx="998621" cy="24386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8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3.7037E-6 L 0.00122 0.556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78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8" y="81717"/>
            <a:ext cx="9101604" cy="857250"/>
          </a:xfrm>
        </p:spPr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PRINCIPLE COMPONENT ANALYSIS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72" y="961192"/>
            <a:ext cx="8806542" cy="40807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05-May-17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70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COMPARISION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06-May-17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322899"/>
              </p:ext>
            </p:extLst>
          </p:nvPr>
        </p:nvGraphicFramePr>
        <p:xfrm>
          <a:off x="910390" y="1287602"/>
          <a:ext cx="7872663" cy="3027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221"/>
                <a:gridCol w="2624221"/>
                <a:gridCol w="2624221"/>
              </a:tblGrid>
              <a:tr h="553787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r>
                        <a:rPr lang="en-US" baseline="0" dirty="0" smtClean="0"/>
                        <a:t> SQUARE ERROR {NORMALIZED}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PERCENTAGE ACCURACY</a:t>
                      </a:r>
                    </a:p>
                    <a:p>
                      <a:r>
                        <a:rPr lang="en-US" dirty="0" smtClean="0"/>
                        <a:t>{NORMALIZED}</a:t>
                      </a:r>
                      <a:endParaRPr lang="en-US" dirty="0"/>
                    </a:p>
                  </a:txBody>
                  <a:tcPr/>
                </a:tc>
              </a:tr>
              <a:tr h="553787">
                <a:tc>
                  <a:txBody>
                    <a:bodyPr/>
                    <a:lstStyle/>
                    <a:p>
                      <a:r>
                        <a:rPr lang="en-US" dirty="0" smtClean="0"/>
                        <a:t>KN-NEIGHBORS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0.0103306119959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98.96%</a:t>
                      </a:r>
                      <a:endParaRPr lang="en-US" dirty="0"/>
                    </a:p>
                  </a:txBody>
                  <a:tcPr/>
                </a:tc>
              </a:tr>
              <a:tr h="553787"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  <a:r>
                        <a:rPr lang="en-US" baseline="0" dirty="0" smtClean="0"/>
                        <a:t>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0.00987491146601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99.01%</a:t>
                      </a:r>
                      <a:endParaRPr lang="en-US" dirty="0"/>
                    </a:p>
                  </a:txBody>
                  <a:tcPr/>
                </a:tc>
              </a:tr>
              <a:tr h="553787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0.00965674359267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99.03%</a:t>
                      </a:r>
                      <a:endParaRPr lang="en-US" dirty="0"/>
                    </a:p>
                  </a:txBody>
                  <a:tcPr/>
                </a:tc>
              </a:tr>
              <a:tr h="553787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TREES </a:t>
                      </a:r>
                    </a:p>
                    <a:p>
                      <a:r>
                        <a:rPr lang="en-US" baseline="0" dirty="0" smtClean="0"/>
                        <a:t>{LINEAR MODEL}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0.0106558262669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98.93%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03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REFRENCES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versus econometric models in forecasting in action -SAEED MOSHIRI1* AND NORMAN CAMERON2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artificial neural network for data forecasting purposes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cătălina-lucia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COCIANU,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hakob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GRIGORYAN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bucharest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university of economic studies,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bucharest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Romania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price prediction using k-nearest neighbor (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algorithm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khalid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alkhatib1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hassan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najadat2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ismail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hmeidi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mohammed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K. Ali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shatnawi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Estimation, Analysis and Projection of India’s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 A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-U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Rituparna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Bhishma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Maheshwari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The excellent Machine Learning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 -Pedro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DomingosUniversity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Washington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matplotlib.org/contents.html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scikit-learn.org/stable/documentation.html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scott.fortmann-roe.com/docs/MeasuringError.html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FREE HUNCH –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://blog.kaggle.com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www.youtube.com/user/dataschool/featured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06-May-17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50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035050"/>
          </a:xfrm>
          <a:prstGeom prst="rect">
            <a:avLst/>
          </a:prstGeom>
          <a:solidFill>
            <a:srgbClr val="E028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251325" y="172126"/>
            <a:ext cx="625399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FR" altLang="en-US" sz="4000" b="1" dirty="0" smtClean="0">
                <a:solidFill>
                  <a:schemeClr val="bg1"/>
                </a:solidFill>
                <a:latin typeface="Bebas Neue" charset="0"/>
                <a:sym typeface="Arial" panose="020B0604020202020204" pitchFamily="34" charset="0"/>
              </a:rPr>
              <a:t>PRESENTATION </a:t>
            </a:r>
            <a:r>
              <a:rPr lang="fr-FR" altLang="en-US" sz="4000" b="1" dirty="0" smtClean="0">
                <a:solidFill>
                  <a:schemeClr val="bg1"/>
                </a:solidFill>
                <a:latin typeface="Bebas Neue" charset="0"/>
                <a:sym typeface="Arial" panose="020B0604020202020204" pitchFamily="34" charset="0"/>
              </a:rPr>
              <a:t>TEAM</a:t>
            </a:r>
            <a:endParaRPr lang="fr-FR" altLang="en-US" sz="4000" b="1" dirty="0">
              <a:solidFill>
                <a:schemeClr val="bg1"/>
              </a:solidFill>
              <a:latin typeface="Bebas Neue" charset="0"/>
              <a:sym typeface="Arial" panose="020B0604020202020204" pitchFamily="34" charset="0"/>
            </a:endParaRPr>
          </a:p>
        </p:txBody>
      </p:sp>
      <p:sp>
        <p:nvSpPr>
          <p:cNvPr id="17414" name="TextBox 33"/>
          <p:cNvSpPr txBox="1">
            <a:spLocks noChangeArrowheads="1"/>
          </p:cNvSpPr>
          <p:nvPr/>
        </p:nvSpPr>
        <p:spPr bwMode="auto">
          <a:xfrm>
            <a:off x="251325" y="1069063"/>
            <a:ext cx="298115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CHESHTA </a:t>
            </a: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SONI (3185)	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KUNAL DARGAN(3152)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NIDHI SAKARWAL(3070)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NIKHIL </a:t>
            </a: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GUPTA (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(3157</a:t>
            </a:r>
            <a:r>
              <a:rPr lang="en-US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4798-AF1B-43B8-8E74-309230386B7E}" type="datetime1">
              <a:rPr lang="en-US" altLang="en-US" smtClean="0"/>
              <a:t>06-May-17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97589" y="-5459"/>
            <a:ext cx="557561" cy="274637"/>
          </a:xfrm>
        </p:spPr>
        <p:txBody>
          <a:bodyPr/>
          <a:lstStyle/>
          <a:p>
            <a:fld id="{6CE353D5-201E-490D-8D97-F45BF2157300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2334309" y="2335332"/>
            <a:ext cx="4120167" cy="923330"/>
          </a:xfrm>
          <a:prstGeom prst="rect">
            <a:avLst/>
          </a:prstGeom>
          <a:noFill/>
          <a:effectLst>
            <a:reflection stA="42000" endPos="11000" dist="508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THANKYOU </a:t>
            </a:r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sym typeface="Wingdings" panose="05000000000000000000" pitchFamily="2" charset="2"/>
              </a:rPr>
              <a:t>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304693" y="1360054"/>
            <a:ext cx="4870542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HERBERT ALEXANDER SIMON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“LEARNING IS ANY PROCESS BY WHICH A SYSTEM IMPROVES PERFORMANCE FROM EXPERIENCE.”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“MACHINE LEARNING IS CONCERNED WITH COMPUTER PROGRAMS THAT AUTOMATICALLY IMPROVE THEIR PERFORMANCE THROUGH EXPERIENCE. “</a:t>
            </a:r>
          </a:p>
          <a:p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e-IL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1495" y="3845341"/>
            <a:ext cx="229487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HERBERT SIMON </a:t>
            </a:r>
          </a:p>
          <a:p>
            <a:pPr algn="l" rtl="0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 tooltip="Turing Award"/>
              </a:rPr>
              <a:t>TURING AWARD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1975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 tooltip="Nobel Prize in Economics"/>
              </a:rPr>
              <a:t>NOBEL PRIZE IN ECONOMICS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1978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he-I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96" y="1058126"/>
            <a:ext cx="1876793" cy="279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1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WHY MACHINE LEARNING 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Develop systems that can automatically adapt and customize themselves to individual users.	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E0283A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E02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 news or mail filter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Discover new knowledge from large databases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E0283A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E02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basket analysis (e.g. diapers and beer)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Ability to mimic human and replace certain monotonous tasks - which require some intelligence. </a:t>
            </a:r>
          </a:p>
          <a:p>
            <a:pPr marL="0" lvl="1" indent="0">
              <a:buNone/>
            </a:pPr>
            <a:r>
              <a:rPr lang="en-GB" sz="1600" dirty="0">
                <a:solidFill>
                  <a:srgbClr val="E0283A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</a:t>
            </a:r>
            <a:r>
              <a:rPr lang="en-GB" sz="1600" dirty="0" smtClean="0">
                <a:solidFill>
                  <a:srgbClr val="E0283A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</a:t>
            </a:r>
            <a:r>
              <a:rPr lang="en-GB" sz="1600" i="1" dirty="0">
                <a:solidFill>
                  <a:srgbClr val="E0283A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</a:t>
            </a:r>
            <a:r>
              <a:rPr lang="en-GB" sz="1600" i="1" dirty="0">
                <a:solidFill>
                  <a:srgbClr val="E02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ike recognizing handwritten characters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Develop systems that are too difficult/expensive to construct manually because they require specific detailed skills or knowledge tuned to a specific task (knowledge engineering bottleneck).</a:t>
            </a:r>
          </a:p>
          <a:p>
            <a:pPr lvl="2"/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102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pic>
        <p:nvPicPr>
          <p:cNvPr id="7" name="Picture 2" descr="Image result for machine learning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1859"/>
            <a:ext cx="6015806" cy="447456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</p:pic>
    </p:spTree>
    <p:extLst>
      <p:ext uri="{BB962C8B-B14F-4D97-AF65-F5344CB8AC3E}">
        <p14:creationId xmlns:p14="http://schemas.microsoft.com/office/powerpoint/2010/main" val="10433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LEARNING PROCESS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B599F-31F4-43E8-9EE4-56425ADD1001}" type="datetime1">
              <a:rPr lang="en-US" altLang="en-US" smtClean="0"/>
              <a:pPr/>
              <a:t>04-May-17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Btech Major Project :Machine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53D5-201E-490D-8D97-F45BF215730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4979" r="1449"/>
          <a:stretch/>
        </p:blipFill>
        <p:spPr bwMode="auto">
          <a:xfrm>
            <a:off x="87493" y="1275459"/>
            <a:ext cx="9067657" cy="312236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bg1"/>
            </a:solidFill>
            <a:miter lim="800000"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25364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google Deep Dream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" y="0"/>
            <a:ext cx="7927549" cy="532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11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nonproliferative diabetic retinopat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5395</TotalTime>
  <Words>1130</Words>
  <Application>Microsoft Office PowerPoint</Application>
  <PresentationFormat>On-screen Show (16:9)</PresentationFormat>
  <Paragraphs>265</Paragraphs>
  <Slides>36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Adobe Fan Heiti Std B</vt:lpstr>
      <vt:lpstr>Adobe Gothic Std B</vt:lpstr>
      <vt:lpstr>MS PGothic</vt:lpstr>
      <vt:lpstr>MS PGothic</vt:lpstr>
      <vt:lpstr>Adobe Caslon Pro</vt:lpstr>
      <vt:lpstr>Arial</vt:lpstr>
      <vt:lpstr>Bebas Neue</vt:lpstr>
      <vt:lpstr>Britannic Bold</vt:lpstr>
      <vt:lpstr>Calibri</vt:lpstr>
      <vt:lpstr>Calibri Light</vt:lpstr>
      <vt:lpstr>Corbel</vt:lpstr>
      <vt:lpstr>Helvetica</vt:lpstr>
      <vt:lpstr>Wingdings</vt:lpstr>
      <vt:lpstr>Office Theme</vt:lpstr>
      <vt:lpstr>1_Office Theme</vt:lpstr>
      <vt:lpstr>Depth</vt:lpstr>
      <vt:lpstr>PowerPoint Presentation</vt:lpstr>
      <vt:lpstr>PowerPoint Presentation</vt:lpstr>
      <vt:lpstr>WHAT ARE WE GOING TO LEARN!</vt:lpstr>
      <vt:lpstr>MACHINE LEARNING</vt:lpstr>
      <vt:lpstr>WHY MACHINE LEARNING ?</vt:lpstr>
      <vt:lpstr>PowerPoint Presentation</vt:lpstr>
      <vt:lpstr>THE LEARNING PROCESS</vt:lpstr>
      <vt:lpstr>PowerPoint Presentation</vt:lpstr>
      <vt:lpstr>PowerPoint Presentation</vt:lpstr>
      <vt:lpstr>PowerPoint Presentation</vt:lpstr>
      <vt:lpstr>DATAFRAME</vt:lpstr>
      <vt:lpstr>MACHINE LEARNING  MODELS</vt:lpstr>
      <vt:lpstr>PowerPoint Presentation</vt:lpstr>
      <vt:lpstr>NEURAL NETWORK</vt:lpstr>
      <vt:lpstr>PowerPoint Presentation</vt:lpstr>
      <vt:lpstr>PowerPoint Presentation</vt:lpstr>
      <vt:lpstr>ADVANTAGES &amp; DISADVANTAGES</vt:lpstr>
      <vt:lpstr>RANDOM FORESTS &amp; DECISION TREES</vt:lpstr>
      <vt:lpstr>RELATIONSHIP</vt:lpstr>
      <vt:lpstr>ADVANTAGES</vt:lpstr>
      <vt:lpstr>K NEAREST NEIGHBOURS </vt:lpstr>
      <vt:lpstr>PRINCIPLE</vt:lpstr>
      <vt:lpstr>PROJECT METHODOLOGY :  PYTHON IMPLEMENTATION</vt:lpstr>
      <vt:lpstr>PowerPoint Presentation</vt:lpstr>
      <vt:lpstr>WHY PYTHON?</vt:lpstr>
      <vt:lpstr>PowerPoint Presentation</vt:lpstr>
      <vt:lpstr>PowerPoint Presentation</vt:lpstr>
      <vt:lpstr>PowerPoint Presentation</vt:lpstr>
      <vt:lpstr>CROSS VALIDATION AND TRAIN TEST SPLITS</vt:lpstr>
      <vt:lpstr>PowerPoint Presentation</vt:lpstr>
      <vt:lpstr>PowerPoint Presentation</vt:lpstr>
      <vt:lpstr>PowerPoint Presentation</vt:lpstr>
      <vt:lpstr>PRINCIPLE COMPONENT ANALYSIS</vt:lpstr>
      <vt:lpstr>MODEL COMPARISION</vt:lpstr>
      <vt:lpstr>REFRENCES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F</dc:creator>
  <cp:lastModifiedBy>Kunal Dargan</cp:lastModifiedBy>
  <cp:revision>78</cp:revision>
  <dcterms:created xsi:type="dcterms:W3CDTF">2016-08-30T08:34:03Z</dcterms:created>
  <dcterms:modified xsi:type="dcterms:W3CDTF">2017-05-05T20:50:10Z</dcterms:modified>
</cp:coreProperties>
</file>